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Optimistic Display Medium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  <p:embeddedFont>
      <p:font typeface="Optimistic Text"/>
      <p:regular r:id="rId40"/>
      <p:bold r:id="rId41"/>
    </p:embeddedFont>
    <p:embeddedFont>
      <p:font typeface="Optimistic Display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FAAED2-683B-4C95-8FB5-49ACB3CA6B81}">
  <a:tblStyle styleId="{1BFAAED2-683B-4C95-8FB5-49ACB3CA6B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timisticText-regular.fntdata"/><Relationship Id="rId42" Type="http://schemas.openxmlformats.org/officeDocument/2006/relationships/font" Target="fonts/OptimisticDisplay-bold.fntdata"/><Relationship Id="rId41" Type="http://schemas.openxmlformats.org/officeDocument/2006/relationships/font" Target="fonts/OptimisticTex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timisticDisplayMedium-bold.fntdata"/><Relationship Id="rId30" Type="http://schemas.openxmlformats.org/officeDocument/2006/relationships/font" Target="fonts/OptimisticDisplayMedium-regular.fntdata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MontserratMedium-bold.fntdata"/><Relationship Id="rId36" Type="http://schemas.openxmlformats.org/officeDocument/2006/relationships/font" Target="fonts/MontserratMedium-regular.fntdata"/><Relationship Id="rId39" Type="http://schemas.openxmlformats.org/officeDocument/2006/relationships/font" Target="fonts/MontserratMedium-boldItalic.fntdata"/><Relationship Id="rId38" Type="http://schemas.openxmlformats.org/officeDocument/2006/relationships/font" Target="fonts/MontserratMedium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43fe5293c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843fe5293c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c1261e61f_3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c1261e61f_3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6469ec49a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6469ec49a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6469ec49a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6469ec49a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6469ec49a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6469ec49a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6469ec49a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6469ec49a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1ba46749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1ba46749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41ba4674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41ba4674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6469ec49a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6469ec49a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41ba46749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41ba46749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6469ec49a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6469ec49a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2f560e43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2f560e43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6469ec49a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6469ec49a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6469ec49a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6469ec49a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6469ec49af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6469ec49a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6d032e81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6d032e8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76f0c08c2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76f0c08c2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843fe5293c_2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843fe5293c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6469ec49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6469ec49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6469ec49a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6469ec49a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76e7f7eb0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76e7f7eb0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6469ec49a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6469ec49a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6469ec49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6469ec49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70410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0" name="Google Shape;10;p2"/>
          <p:cNvSpPr txBox="1"/>
          <p:nvPr>
            <p:ph idx="2" type="subTitle"/>
          </p:nvPr>
        </p:nvSpPr>
        <p:spPr>
          <a:xfrm>
            <a:off x="42210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1" name="Google Shape;11;p2"/>
          <p:cNvSpPr txBox="1"/>
          <p:nvPr>
            <p:ph idx="3" type="subTitle"/>
          </p:nvPr>
        </p:nvSpPr>
        <p:spPr>
          <a:xfrm>
            <a:off x="77380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04100" y="2651760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4" type="subTitle"/>
          </p:nvPr>
        </p:nvSpPr>
        <p:spPr>
          <a:xfrm>
            <a:off x="704100" y="4846330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grpSp>
        <p:nvGrpSpPr>
          <p:cNvPr id="14" name="Google Shape;14;p2"/>
          <p:cNvGrpSpPr/>
          <p:nvPr/>
        </p:nvGrpSpPr>
        <p:grpSpPr>
          <a:xfrm>
            <a:off x="15867399" y="9251826"/>
            <a:ext cx="1725920" cy="347510"/>
            <a:chOff x="15867399" y="9251826"/>
            <a:chExt cx="1725920" cy="347510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16500868" y="9262980"/>
              <a:ext cx="1092451" cy="336217"/>
              <a:chOff x="4940894" y="2609525"/>
              <a:chExt cx="5500759" cy="1694643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5867399" y="9251826"/>
              <a:ext cx="523393" cy="347510"/>
              <a:chOff x="1751220" y="2553305"/>
              <a:chExt cx="2635412" cy="1751564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ext (Third)">
  <p:cSld name="TITLE_AND_BODY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699525" y="2651750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9525" y="5843023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2" type="subTitle"/>
          </p:nvPr>
        </p:nvSpPr>
        <p:spPr>
          <a:xfrm>
            <a:off x="699525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olumns (Two)">
  <p:cSld name="TITLE_AND_BODY_2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1403600" y="2651750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1403600" y="5843023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4" name="Google Shape;84;p12"/>
          <p:cNvSpPr txBox="1"/>
          <p:nvPr>
            <p:ph idx="3" type="title"/>
          </p:nvPr>
        </p:nvSpPr>
        <p:spPr>
          <a:xfrm>
            <a:off x="10556750" y="2651750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4" type="body"/>
          </p:nvPr>
        </p:nvSpPr>
        <p:spPr>
          <a:xfrm>
            <a:off x="10556750" y="5843023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olumns (Three)">
  <p:cSld name="TITLE_AND_BODY_2_2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403575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403575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0" name="Google Shape;90;p13"/>
          <p:cNvSpPr txBox="1"/>
          <p:nvPr>
            <p:ph idx="3" type="title"/>
          </p:nvPr>
        </p:nvSpPr>
        <p:spPr>
          <a:xfrm>
            <a:off x="7036300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" name="Google Shape;91;p13"/>
          <p:cNvSpPr txBox="1"/>
          <p:nvPr>
            <p:ph idx="4" type="body"/>
          </p:nvPr>
        </p:nvSpPr>
        <p:spPr>
          <a:xfrm>
            <a:off x="7036300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5" type="title"/>
          </p:nvPr>
        </p:nvSpPr>
        <p:spPr>
          <a:xfrm>
            <a:off x="12669025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" name="Google Shape;93;p13"/>
          <p:cNvSpPr txBox="1"/>
          <p:nvPr>
            <p:ph idx="6" type="body"/>
          </p:nvPr>
        </p:nvSpPr>
        <p:spPr>
          <a:xfrm>
            <a:off x="12669025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olumns (Four)">
  <p:cSld name="TITLE_AND_BODY_2_2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140357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40357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8" name="Google Shape;98;p14"/>
          <p:cNvSpPr txBox="1"/>
          <p:nvPr>
            <p:ph idx="3" type="title"/>
          </p:nvPr>
        </p:nvSpPr>
        <p:spPr>
          <a:xfrm>
            <a:off x="5628100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4"/>
          <p:cNvSpPr txBox="1"/>
          <p:nvPr>
            <p:ph idx="4" type="body"/>
          </p:nvPr>
        </p:nvSpPr>
        <p:spPr>
          <a:xfrm>
            <a:off x="5628100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5" type="title"/>
          </p:nvPr>
        </p:nvSpPr>
        <p:spPr>
          <a:xfrm>
            <a:off x="985262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4"/>
          <p:cNvSpPr txBox="1"/>
          <p:nvPr>
            <p:ph idx="6" type="body"/>
          </p:nvPr>
        </p:nvSpPr>
        <p:spPr>
          <a:xfrm>
            <a:off x="985262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7" type="title"/>
          </p:nvPr>
        </p:nvSpPr>
        <p:spPr>
          <a:xfrm>
            <a:off x="1407717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" name="Google Shape;103;p14"/>
          <p:cNvSpPr txBox="1"/>
          <p:nvPr>
            <p:ph idx="8" type="body"/>
          </p:nvPr>
        </p:nvSpPr>
        <p:spPr>
          <a:xfrm>
            <a:off x="1407717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Points (Two)">
  <p:cSld name="TITLE_AND_BODY_2_2_1_2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1403600" y="640994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403600" y="7895900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8" name="Google Shape;108;p15"/>
          <p:cNvSpPr txBox="1"/>
          <p:nvPr>
            <p:ph idx="3" type="title"/>
          </p:nvPr>
        </p:nvSpPr>
        <p:spPr>
          <a:xfrm>
            <a:off x="10556725" y="640994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15"/>
          <p:cNvSpPr txBox="1"/>
          <p:nvPr>
            <p:ph idx="4" type="body"/>
          </p:nvPr>
        </p:nvSpPr>
        <p:spPr>
          <a:xfrm>
            <a:off x="10556725" y="7895899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Points (Three)">
  <p:cSld name="TITLE_AND_BODY_2_2_1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1046925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046925" y="7271800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14" name="Google Shape;114;p16"/>
          <p:cNvSpPr txBox="1"/>
          <p:nvPr>
            <p:ph idx="3" type="title"/>
          </p:nvPr>
        </p:nvSpPr>
        <p:spPr>
          <a:xfrm>
            <a:off x="6679650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5" name="Google Shape;115;p16"/>
          <p:cNvSpPr txBox="1"/>
          <p:nvPr>
            <p:ph idx="4" type="body"/>
          </p:nvPr>
        </p:nvSpPr>
        <p:spPr>
          <a:xfrm>
            <a:off x="6679650" y="7271799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5" type="title"/>
          </p:nvPr>
        </p:nvSpPr>
        <p:spPr>
          <a:xfrm>
            <a:off x="12312375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7" name="Google Shape;117;p16"/>
          <p:cNvSpPr txBox="1"/>
          <p:nvPr>
            <p:ph idx="6" type="body"/>
          </p:nvPr>
        </p:nvSpPr>
        <p:spPr>
          <a:xfrm>
            <a:off x="12312375" y="7271800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Points (Four)">
  <p:cSld name="TITLE_AND_BODY_2_2_1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104695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04695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3" type="title"/>
          </p:nvPr>
        </p:nvSpPr>
        <p:spPr>
          <a:xfrm>
            <a:off x="5271475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3" name="Google Shape;123;p17"/>
          <p:cNvSpPr txBox="1"/>
          <p:nvPr>
            <p:ph idx="4" type="body"/>
          </p:nvPr>
        </p:nvSpPr>
        <p:spPr>
          <a:xfrm>
            <a:off x="5271475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5" type="title"/>
          </p:nvPr>
        </p:nvSpPr>
        <p:spPr>
          <a:xfrm>
            <a:off x="949600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5" name="Google Shape;125;p17"/>
          <p:cNvSpPr txBox="1"/>
          <p:nvPr>
            <p:ph idx="6" type="body"/>
          </p:nvPr>
        </p:nvSpPr>
        <p:spPr>
          <a:xfrm>
            <a:off x="949600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7" type="title"/>
          </p:nvPr>
        </p:nvSpPr>
        <p:spPr>
          <a:xfrm>
            <a:off x="1372055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7" name="Google Shape;127;p17"/>
          <p:cNvSpPr txBox="1"/>
          <p:nvPr>
            <p:ph idx="8" type="body"/>
          </p:nvPr>
        </p:nvSpPr>
        <p:spPr>
          <a:xfrm>
            <a:off x="1372055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Big Stat">
  <p:cSld name="TITLE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type="ctrTitle"/>
          </p:nvPr>
        </p:nvSpPr>
        <p:spPr>
          <a:xfrm>
            <a:off x="1403600" y="3383280"/>
            <a:ext cx="14081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None/>
              <a:defRPr sz="14600"/>
            </a:lvl9pPr>
          </a:lstStyle>
          <a:p/>
        </p:txBody>
      </p:sp>
      <p:sp>
        <p:nvSpPr>
          <p:cNvPr id="131" name="Google Shape;131;p18"/>
          <p:cNvSpPr txBox="1"/>
          <p:nvPr>
            <p:ph idx="2" type="subTitle"/>
          </p:nvPr>
        </p:nvSpPr>
        <p:spPr>
          <a:xfrm>
            <a:off x="1403700" y="5458968"/>
            <a:ext cx="14081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2" name="Google Shape;132;p18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Stats (Two)">
  <p:cSld name="TITLE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35" name="Google Shape;135;p19"/>
          <p:cNvSpPr txBox="1"/>
          <p:nvPr>
            <p:ph type="ctrTitle"/>
          </p:nvPr>
        </p:nvSpPr>
        <p:spPr>
          <a:xfrm>
            <a:off x="1403600" y="3383280"/>
            <a:ext cx="63369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2" type="subTitle"/>
          </p:nvPr>
        </p:nvSpPr>
        <p:spPr>
          <a:xfrm>
            <a:off x="140370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37" name="Google Shape;137;p19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38" name="Google Shape;138;p19"/>
          <p:cNvSpPr txBox="1"/>
          <p:nvPr>
            <p:ph idx="4" type="ctrTitle"/>
          </p:nvPr>
        </p:nvSpPr>
        <p:spPr>
          <a:xfrm>
            <a:off x="10556750" y="3383280"/>
            <a:ext cx="63369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5" type="subTitle"/>
          </p:nvPr>
        </p:nvSpPr>
        <p:spPr>
          <a:xfrm>
            <a:off x="105568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Stats (Three)">
  <p:cSld name="TITLE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42" name="Google Shape;142;p20"/>
          <p:cNvSpPr txBox="1"/>
          <p:nvPr>
            <p:ph type="ctrTitle"/>
          </p:nvPr>
        </p:nvSpPr>
        <p:spPr>
          <a:xfrm>
            <a:off x="1403600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2" type="subTitle"/>
          </p:nvPr>
        </p:nvSpPr>
        <p:spPr>
          <a:xfrm>
            <a:off x="14037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44" name="Google Shape;144;p20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45" name="Google Shape;145;p20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47" name="Google Shape;147;p20"/>
          <p:cNvSpPr txBox="1"/>
          <p:nvPr>
            <p:ph idx="6" type="ctrTitle"/>
          </p:nvPr>
        </p:nvSpPr>
        <p:spPr>
          <a:xfrm>
            <a:off x="1265970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7" type="subTitle"/>
          </p:nvPr>
        </p:nvSpPr>
        <p:spPr>
          <a:xfrm>
            <a:off x="126598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Agenda">
  <p:cSld name="SECTION_HEADER_2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9852650" y="2743200"/>
            <a:ext cx="4928700" cy="684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403600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Stat (Half)">
  <p:cSld name="TITLE_1_2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1" name="Google Shape;151;p21"/>
          <p:cNvSpPr txBox="1"/>
          <p:nvPr>
            <p:ph type="ctrTitle"/>
          </p:nvPr>
        </p:nvSpPr>
        <p:spPr>
          <a:xfrm>
            <a:off x="1403600" y="3383275"/>
            <a:ext cx="70410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2" type="subTitle"/>
          </p:nvPr>
        </p:nvSpPr>
        <p:spPr>
          <a:xfrm>
            <a:off x="1403650" y="5458973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53" name="Google Shape;153;p21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Stats (Half)">
  <p:cSld name="TITLE_1_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6" name="Google Shape;156;p22"/>
          <p:cNvSpPr txBox="1"/>
          <p:nvPr>
            <p:ph type="ctrTitle"/>
          </p:nvPr>
        </p:nvSpPr>
        <p:spPr>
          <a:xfrm>
            <a:off x="1403600" y="2468875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2" type="subTitle"/>
          </p:nvPr>
        </p:nvSpPr>
        <p:spPr>
          <a:xfrm>
            <a:off x="1403650" y="3970971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58" name="Google Shape;158;p22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59" name="Google Shape;159;p22"/>
          <p:cNvSpPr txBox="1"/>
          <p:nvPr>
            <p:ph idx="4" type="ctrTitle"/>
          </p:nvPr>
        </p:nvSpPr>
        <p:spPr>
          <a:xfrm>
            <a:off x="1403600" y="5361701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5" type="subTitle"/>
          </p:nvPr>
        </p:nvSpPr>
        <p:spPr>
          <a:xfrm>
            <a:off x="1403650" y="6864100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Stat (Third)">
  <p:cSld name="TITLE_1_2_2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" type="subTitle"/>
          </p:nvPr>
        </p:nvSpPr>
        <p:spPr>
          <a:xfrm>
            <a:off x="699525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3" name="Google Shape;163;p23"/>
          <p:cNvSpPr txBox="1"/>
          <p:nvPr>
            <p:ph type="ctrTitle"/>
          </p:nvPr>
        </p:nvSpPr>
        <p:spPr>
          <a:xfrm>
            <a:off x="69950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2" type="subTitle"/>
          </p:nvPr>
        </p:nvSpPr>
        <p:spPr>
          <a:xfrm>
            <a:off x="69953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65" name="Google Shape;165;p23"/>
          <p:cNvSpPr txBox="1"/>
          <p:nvPr>
            <p:ph idx="3" type="subTitle"/>
          </p:nvPr>
        </p:nvSpPr>
        <p:spPr>
          <a:xfrm>
            <a:off x="699525" y="9171425"/>
            <a:ext cx="49287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Stats (Third)">
  <p:cSld name="TITLE_1_2_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" type="subTitle"/>
          </p:nvPr>
        </p:nvSpPr>
        <p:spPr>
          <a:xfrm>
            <a:off x="699516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68" name="Google Shape;168;p24"/>
          <p:cNvSpPr txBox="1"/>
          <p:nvPr>
            <p:ph type="ctrTitle"/>
          </p:nvPr>
        </p:nvSpPr>
        <p:spPr>
          <a:xfrm>
            <a:off x="69950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2" type="subTitle"/>
          </p:nvPr>
        </p:nvSpPr>
        <p:spPr>
          <a:xfrm>
            <a:off x="69953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0" name="Google Shape;170;p24"/>
          <p:cNvSpPr txBox="1"/>
          <p:nvPr>
            <p:ph idx="3" type="subTitle"/>
          </p:nvPr>
        </p:nvSpPr>
        <p:spPr>
          <a:xfrm>
            <a:off x="699525" y="9171425"/>
            <a:ext cx="49287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171" name="Google Shape;171;p24"/>
          <p:cNvSpPr txBox="1"/>
          <p:nvPr>
            <p:ph idx="4" type="ctrTitle"/>
          </p:nvPr>
        </p:nvSpPr>
        <p:spPr>
          <a:xfrm>
            <a:off x="69950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172" name="Google Shape;172;p24"/>
          <p:cNvSpPr txBox="1"/>
          <p:nvPr>
            <p:ph idx="5" type="subTitle"/>
          </p:nvPr>
        </p:nvSpPr>
        <p:spPr>
          <a:xfrm>
            <a:off x="69953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End Card">
  <p:cSld name="SECTION_HEADER_2_1_2_3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6572066" y="4629153"/>
            <a:ext cx="5143867" cy="1028694"/>
            <a:chOff x="1751220" y="2553305"/>
            <a:chExt cx="8690433" cy="1751564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4940894" y="2609525"/>
              <a:ext cx="5500759" cy="1694643"/>
              <a:chOff x="4940894" y="2609525"/>
              <a:chExt cx="5500759" cy="1694643"/>
            </a:xfrm>
          </p:grpSpPr>
          <p:sp>
            <p:nvSpPr>
              <p:cNvPr id="176" name="Google Shape;176;p25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180" name="Google Shape;180;p25"/>
            <p:cNvGrpSpPr/>
            <p:nvPr/>
          </p:nvGrpSpPr>
          <p:grpSpPr>
            <a:xfrm>
              <a:off x="1751220" y="2553305"/>
              <a:ext cx="2635412" cy="1751564"/>
              <a:chOff x="1751220" y="2553305"/>
              <a:chExt cx="2635412" cy="1751564"/>
            </a:xfrm>
          </p:grpSpPr>
          <p:grpSp>
            <p:nvGrpSpPr>
              <p:cNvPr id="181" name="Google Shape;181;p25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182" name="Google Shape;182;p25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183" name="Google Shape;183;p25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184" name="Google Shape;184;p25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185" name="Google Shape;185;p25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186" name="Google Shape;186;p25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">
  <p:cSld name="TITLE_2"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1" type="subTitle"/>
          </p:nvPr>
        </p:nvSpPr>
        <p:spPr>
          <a:xfrm>
            <a:off x="70410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9" name="Google Shape;189;p26"/>
          <p:cNvSpPr txBox="1"/>
          <p:nvPr>
            <p:ph idx="2" type="subTitle"/>
          </p:nvPr>
        </p:nvSpPr>
        <p:spPr>
          <a:xfrm>
            <a:off x="42210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3" type="subTitle"/>
          </p:nvPr>
        </p:nvSpPr>
        <p:spPr>
          <a:xfrm>
            <a:off x="77380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1" name="Google Shape;191;p26"/>
          <p:cNvSpPr txBox="1"/>
          <p:nvPr>
            <p:ph type="ctrTitle"/>
          </p:nvPr>
        </p:nvSpPr>
        <p:spPr>
          <a:xfrm>
            <a:off x="704100" y="2651750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4" type="subTitle"/>
          </p:nvPr>
        </p:nvSpPr>
        <p:spPr>
          <a:xfrm>
            <a:off x="704100" y="4846320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93" name="Google Shape;193;p26"/>
          <p:cNvGrpSpPr/>
          <p:nvPr/>
        </p:nvGrpSpPr>
        <p:grpSpPr>
          <a:xfrm>
            <a:off x="15867399" y="9251826"/>
            <a:ext cx="1725920" cy="347510"/>
            <a:chOff x="15867399" y="9251826"/>
            <a:chExt cx="1725920" cy="347510"/>
          </a:xfrm>
        </p:grpSpPr>
        <p:grpSp>
          <p:nvGrpSpPr>
            <p:cNvPr id="194" name="Google Shape;194;p26"/>
            <p:cNvGrpSpPr/>
            <p:nvPr/>
          </p:nvGrpSpPr>
          <p:grpSpPr>
            <a:xfrm>
              <a:off x="16500868" y="9262980"/>
              <a:ext cx="1092451" cy="336217"/>
              <a:chOff x="4940894" y="2609525"/>
              <a:chExt cx="5500759" cy="1694643"/>
            </a:xfrm>
          </p:grpSpPr>
          <p:sp>
            <p:nvSpPr>
              <p:cNvPr id="195" name="Google Shape;195;p26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96" name="Google Shape;196;p26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199" name="Google Shape;199;p26"/>
            <p:cNvGrpSpPr/>
            <p:nvPr/>
          </p:nvGrpSpPr>
          <p:grpSpPr>
            <a:xfrm>
              <a:off x="15867399" y="9251826"/>
              <a:ext cx="523393" cy="347510"/>
              <a:chOff x="1751220" y="2553305"/>
              <a:chExt cx="2635412" cy="1751564"/>
            </a:xfrm>
          </p:grpSpPr>
          <p:grpSp>
            <p:nvGrpSpPr>
              <p:cNvPr id="200" name="Google Shape;200;p26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201" name="Google Shape;201;p26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02" name="Google Shape;202;p26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03" name="Google Shape;203;p26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04" name="Google Shape;204;p26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205" name="Google Shape;205;p26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Agenda">
  <p:cSld name="SECTION_HEADER_2_2_2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9852650" y="2743200"/>
            <a:ext cx="4928700" cy="693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rabicPeriod"/>
              <a:defRPr sz="2700">
                <a:solidFill>
                  <a:schemeClr val="accent4"/>
                </a:solidFill>
              </a:defRPr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700"/>
              <a:buAutoNum type="alphaLcPeriod"/>
              <a:defRPr sz="2700">
                <a:solidFill>
                  <a:schemeClr val="accent4"/>
                </a:solidFill>
              </a:defRPr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accent4"/>
              </a:buClr>
              <a:buSzPts val="2700"/>
              <a:buAutoNum type="romanLcPeriod"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08" name="Google Shape;208;p27"/>
          <p:cNvSpPr txBox="1"/>
          <p:nvPr>
            <p:ph type="title"/>
          </p:nvPr>
        </p:nvSpPr>
        <p:spPr>
          <a:xfrm>
            <a:off x="1403600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Schedule">
  <p:cSld name="SECTION_HEADER_2_2_1_1">
    <p:bg>
      <p:bgPr>
        <a:solidFill>
          <a:schemeClr val="dk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1403575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1" name="Google Shape;211;p28"/>
          <p:cNvSpPr txBox="1"/>
          <p:nvPr>
            <p:ph idx="1" type="subTitle"/>
          </p:nvPr>
        </p:nvSpPr>
        <p:spPr>
          <a:xfrm>
            <a:off x="8444450" y="310896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2" type="subTitle"/>
          </p:nvPr>
        </p:nvSpPr>
        <p:spPr>
          <a:xfrm>
            <a:off x="13373075" y="310896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3" name="Google Shape;213;p28"/>
          <p:cNvSpPr txBox="1"/>
          <p:nvPr>
            <p:ph idx="3" type="subTitle"/>
          </p:nvPr>
        </p:nvSpPr>
        <p:spPr>
          <a:xfrm>
            <a:off x="8444450" y="274320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4" name="Google Shape;214;p28"/>
          <p:cNvSpPr txBox="1"/>
          <p:nvPr>
            <p:ph idx="4" type="subTitle"/>
          </p:nvPr>
        </p:nvSpPr>
        <p:spPr>
          <a:xfrm>
            <a:off x="13373075" y="274320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5" name="Google Shape;215;p28"/>
          <p:cNvSpPr txBox="1"/>
          <p:nvPr>
            <p:ph idx="5" type="subTitle"/>
          </p:nvPr>
        </p:nvSpPr>
        <p:spPr>
          <a:xfrm>
            <a:off x="8444450" y="484632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6" name="Google Shape;216;p28"/>
          <p:cNvSpPr txBox="1"/>
          <p:nvPr>
            <p:ph idx="6" type="subTitle"/>
          </p:nvPr>
        </p:nvSpPr>
        <p:spPr>
          <a:xfrm>
            <a:off x="13373075" y="484632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7" name="Google Shape;217;p28"/>
          <p:cNvSpPr txBox="1"/>
          <p:nvPr>
            <p:ph idx="7" type="subTitle"/>
          </p:nvPr>
        </p:nvSpPr>
        <p:spPr>
          <a:xfrm>
            <a:off x="8444450" y="44805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8" name="Google Shape;218;p28"/>
          <p:cNvSpPr txBox="1"/>
          <p:nvPr>
            <p:ph idx="8" type="subTitle"/>
          </p:nvPr>
        </p:nvSpPr>
        <p:spPr>
          <a:xfrm>
            <a:off x="13373075" y="44805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19" name="Google Shape;219;p28"/>
          <p:cNvSpPr txBox="1"/>
          <p:nvPr>
            <p:ph idx="9" type="subTitle"/>
          </p:nvPr>
        </p:nvSpPr>
        <p:spPr>
          <a:xfrm>
            <a:off x="8444450" y="658368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0" name="Google Shape;220;p28"/>
          <p:cNvSpPr txBox="1"/>
          <p:nvPr>
            <p:ph idx="13" type="subTitle"/>
          </p:nvPr>
        </p:nvSpPr>
        <p:spPr>
          <a:xfrm>
            <a:off x="13373075" y="658368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1" name="Google Shape;221;p28"/>
          <p:cNvSpPr txBox="1"/>
          <p:nvPr>
            <p:ph idx="14" type="subTitle"/>
          </p:nvPr>
        </p:nvSpPr>
        <p:spPr>
          <a:xfrm>
            <a:off x="8444450" y="62179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2" name="Google Shape;222;p28"/>
          <p:cNvSpPr txBox="1"/>
          <p:nvPr>
            <p:ph idx="15" type="subTitle"/>
          </p:nvPr>
        </p:nvSpPr>
        <p:spPr>
          <a:xfrm>
            <a:off x="13373075" y="62179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3" name="Google Shape;223;p28"/>
          <p:cNvSpPr txBox="1"/>
          <p:nvPr>
            <p:ph idx="16" type="subTitle"/>
          </p:nvPr>
        </p:nvSpPr>
        <p:spPr>
          <a:xfrm>
            <a:off x="8444450" y="832104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4" name="Google Shape;224;p28"/>
          <p:cNvSpPr txBox="1"/>
          <p:nvPr>
            <p:ph idx="17" type="subTitle"/>
          </p:nvPr>
        </p:nvSpPr>
        <p:spPr>
          <a:xfrm>
            <a:off x="13373075" y="832104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5" name="Google Shape;225;p28"/>
          <p:cNvSpPr txBox="1"/>
          <p:nvPr>
            <p:ph idx="18" type="subTitle"/>
          </p:nvPr>
        </p:nvSpPr>
        <p:spPr>
          <a:xfrm>
            <a:off x="8444450" y="79552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6" name="Google Shape;226;p28"/>
          <p:cNvSpPr txBox="1"/>
          <p:nvPr>
            <p:ph idx="19" type="subTitle"/>
          </p:nvPr>
        </p:nvSpPr>
        <p:spPr>
          <a:xfrm>
            <a:off x="13373075" y="79552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7" name="Google Shape;227;p28"/>
          <p:cNvSpPr txBox="1"/>
          <p:nvPr>
            <p:ph idx="20" type="subTitle"/>
          </p:nvPr>
        </p:nvSpPr>
        <p:spPr>
          <a:xfrm>
            <a:off x="8444450" y="35661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8" name="Google Shape;228;p28"/>
          <p:cNvSpPr txBox="1"/>
          <p:nvPr>
            <p:ph idx="21" type="subTitle"/>
          </p:nvPr>
        </p:nvSpPr>
        <p:spPr>
          <a:xfrm>
            <a:off x="13373075" y="35661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29" name="Google Shape;229;p28"/>
          <p:cNvSpPr txBox="1"/>
          <p:nvPr>
            <p:ph idx="22" type="subTitle"/>
          </p:nvPr>
        </p:nvSpPr>
        <p:spPr>
          <a:xfrm>
            <a:off x="8444450" y="53035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0" name="Google Shape;230;p28"/>
          <p:cNvSpPr txBox="1"/>
          <p:nvPr>
            <p:ph idx="23" type="subTitle"/>
          </p:nvPr>
        </p:nvSpPr>
        <p:spPr>
          <a:xfrm>
            <a:off x="13373075" y="53035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1" name="Google Shape;231;p28"/>
          <p:cNvSpPr txBox="1"/>
          <p:nvPr>
            <p:ph idx="24" type="subTitle"/>
          </p:nvPr>
        </p:nvSpPr>
        <p:spPr>
          <a:xfrm>
            <a:off x="8444450" y="70408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2" name="Google Shape;232;p28"/>
          <p:cNvSpPr txBox="1"/>
          <p:nvPr>
            <p:ph idx="25" type="subTitle"/>
          </p:nvPr>
        </p:nvSpPr>
        <p:spPr>
          <a:xfrm>
            <a:off x="13373075" y="70408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3" name="Google Shape;233;p28"/>
          <p:cNvSpPr txBox="1"/>
          <p:nvPr>
            <p:ph idx="26" type="subTitle"/>
          </p:nvPr>
        </p:nvSpPr>
        <p:spPr>
          <a:xfrm>
            <a:off x="8444450" y="877824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4" name="Google Shape;234;p28"/>
          <p:cNvSpPr txBox="1"/>
          <p:nvPr>
            <p:ph idx="27" type="subTitle"/>
          </p:nvPr>
        </p:nvSpPr>
        <p:spPr>
          <a:xfrm>
            <a:off x="13373075" y="877824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Mission">
  <p:cSld name="SECTION_HEADER_2_1_2_1_1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1403600" y="3566160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37" name="Google Shape;237;p29"/>
          <p:cNvSpPr txBox="1"/>
          <p:nvPr>
            <p:ph idx="1" type="subTitle"/>
          </p:nvPr>
        </p:nvSpPr>
        <p:spPr>
          <a:xfrm>
            <a:off x="1403600" y="27432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Quote">
  <p:cSld name="SECTION_HEADER_2_1_2_2_1">
    <p:bg>
      <p:bgPr>
        <a:solidFill>
          <a:schemeClr val="dk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1403600" y="2697480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0" name="Google Shape;240;p30"/>
          <p:cNvSpPr txBox="1"/>
          <p:nvPr>
            <p:ph idx="1" type="subTitle"/>
          </p:nvPr>
        </p:nvSpPr>
        <p:spPr>
          <a:xfrm>
            <a:off x="1403600" y="7306061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Schedule">
  <p:cSld name="SECTION_HEADER_2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403575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8444450" y="3108954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3" name="Google Shape;33;p4"/>
          <p:cNvSpPr txBox="1"/>
          <p:nvPr>
            <p:ph idx="2" type="subTitle"/>
          </p:nvPr>
        </p:nvSpPr>
        <p:spPr>
          <a:xfrm>
            <a:off x="13373075" y="3108955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4" name="Google Shape;34;p4"/>
          <p:cNvSpPr txBox="1"/>
          <p:nvPr>
            <p:ph idx="3" type="subTitle"/>
          </p:nvPr>
        </p:nvSpPr>
        <p:spPr>
          <a:xfrm>
            <a:off x="8444450" y="274320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5" name="Google Shape;35;p4"/>
          <p:cNvSpPr txBox="1"/>
          <p:nvPr>
            <p:ph idx="4" type="subTitle"/>
          </p:nvPr>
        </p:nvSpPr>
        <p:spPr>
          <a:xfrm>
            <a:off x="13373075" y="274320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6" name="Google Shape;36;p4"/>
          <p:cNvSpPr txBox="1"/>
          <p:nvPr>
            <p:ph idx="5" type="subTitle"/>
          </p:nvPr>
        </p:nvSpPr>
        <p:spPr>
          <a:xfrm>
            <a:off x="8444450" y="4846323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7" name="Google Shape;37;p4"/>
          <p:cNvSpPr txBox="1"/>
          <p:nvPr>
            <p:ph idx="6" type="subTitle"/>
          </p:nvPr>
        </p:nvSpPr>
        <p:spPr>
          <a:xfrm>
            <a:off x="13373075" y="4846322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8" name="Google Shape;38;p4"/>
          <p:cNvSpPr txBox="1"/>
          <p:nvPr>
            <p:ph idx="7" type="subTitle"/>
          </p:nvPr>
        </p:nvSpPr>
        <p:spPr>
          <a:xfrm>
            <a:off x="8444450" y="44805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" name="Google Shape;39;p4"/>
          <p:cNvSpPr txBox="1"/>
          <p:nvPr>
            <p:ph idx="8" type="subTitle"/>
          </p:nvPr>
        </p:nvSpPr>
        <p:spPr>
          <a:xfrm>
            <a:off x="13373075" y="44805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" name="Google Shape;40;p4"/>
          <p:cNvSpPr txBox="1"/>
          <p:nvPr>
            <p:ph idx="9" type="subTitle"/>
          </p:nvPr>
        </p:nvSpPr>
        <p:spPr>
          <a:xfrm>
            <a:off x="8444450" y="6583677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1" name="Google Shape;41;p4"/>
          <p:cNvSpPr txBox="1"/>
          <p:nvPr>
            <p:ph idx="13" type="subTitle"/>
          </p:nvPr>
        </p:nvSpPr>
        <p:spPr>
          <a:xfrm>
            <a:off x="13373075" y="6583677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2" name="Google Shape;42;p4"/>
          <p:cNvSpPr txBox="1"/>
          <p:nvPr>
            <p:ph idx="14" type="subTitle"/>
          </p:nvPr>
        </p:nvSpPr>
        <p:spPr>
          <a:xfrm>
            <a:off x="8444450" y="62179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3" name="Google Shape;43;p4"/>
          <p:cNvSpPr txBox="1"/>
          <p:nvPr>
            <p:ph idx="15" type="subTitle"/>
          </p:nvPr>
        </p:nvSpPr>
        <p:spPr>
          <a:xfrm>
            <a:off x="13373075" y="62179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4" name="Google Shape;44;p4"/>
          <p:cNvSpPr txBox="1"/>
          <p:nvPr>
            <p:ph idx="16" type="subTitle"/>
          </p:nvPr>
        </p:nvSpPr>
        <p:spPr>
          <a:xfrm>
            <a:off x="8444450" y="8321045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5" name="Google Shape;45;p4"/>
          <p:cNvSpPr txBox="1"/>
          <p:nvPr>
            <p:ph idx="17" type="subTitle"/>
          </p:nvPr>
        </p:nvSpPr>
        <p:spPr>
          <a:xfrm>
            <a:off x="13373075" y="8321045"/>
            <a:ext cx="42246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6" name="Google Shape;46;p4"/>
          <p:cNvSpPr txBox="1"/>
          <p:nvPr>
            <p:ph idx="18" type="subTitle"/>
          </p:nvPr>
        </p:nvSpPr>
        <p:spPr>
          <a:xfrm>
            <a:off x="8444450" y="79552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7" name="Google Shape;47;p4"/>
          <p:cNvSpPr txBox="1"/>
          <p:nvPr>
            <p:ph idx="19" type="subTitle"/>
          </p:nvPr>
        </p:nvSpPr>
        <p:spPr>
          <a:xfrm>
            <a:off x="13373075" y="79552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8" name="Google Shape;48;p4"/>
          <p:cNvSpPr txBox="1"/>
          <p:nvPr>
            <p:ph idx="20" type="subTitle"/>
          </p:nvPr>
        </p:nvSpPr>
        <p:spPr>
          <a:xfrm>
            <a:off x="8444450" y="35661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9" name="Google Shape;49;p4"/>
          <p:cNvSpPr txBox="1"/>
          <p:nvPr>
            <p:ph idx="21" type="subTitle"/>
          </p:nvPr>
        </p:nvSpPr>
        <p:spPr>
          <a:xfrm>
            <a:off x="13373075" y="35661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0" name="Google Shape;50;p4"/>
          <p:cNvSpPr txBox="1"/>
          <p:nvPr>
            <p:ph idx="22" type="subTitle"/>
          </p:nvPr>
        </p:nvSpPr>
        <p:spPr>
          <a:xfrm>
            <a:off x="8444450" y="53035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1" name="Google Shape;51;p4"/>
          <p:cNvSpPr txBox="1"/>
          <p:nvPr>
            <p:ph idx="23" type="subTitle"/>
          </p:nvPr>
        </p:nvSpPr>
        <p:spPr>
          <a:xfrm>
            <a:off x="13373075" y="53035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2" name="Google Shape;52;p4"/>
          <p:cNvSpPr txBox="1"/>
          <p:nvPr>
            <p:ph idx="24" type="subTitle"/>
          </p:nvPr>
        </p:nvSpPr>
        <p:spPr>
          <a:xfrm>
            <a:off x="8444450" y="70408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3" name="Google Shape;53;p4"/>
          <p:cNvSpPr txBox="1"/>
          <p:nvPr>
            <p:ph idx="25" type="subTitle"/>
          </p:nvPr>
        </p:nvSpPr>
        <p:spPr>
          <a:xfrm>
            <a:off x="13373075" y="70408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4" name="Google Shape;54;p4"/>
          <p:cNvSpPr txBox="1"/>
          <p:nvPr>
            <p:ph idx="26" type="subTitle"/>
          </p:nvPr>
        </p:nvSpPr>
        <p:spPr>
          <a:xfrm>
            <a:off x="8444450" y="877824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55" name="Google Shape;55;p4"/>
          <p:cNvSpPr txBox="1"/>
          <p:nvPr>
            <p:ph idx="27" type="subTitle"/>
          </p:nvPr>
        </p:nvSpPr>
        <p:spPr>
          <a:xfrm>
            <a:off x="13373075" y="877824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Section">
  <p:cSld name="SECTION_HEADER_2_3_1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ext">
  <p:cSld name="TITLE_AND_BODY_1_2">
    <p:bg>
      <p:bgPr>
        <a:solidFill>
          <a:schemeClr val="dk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699500" y="4105647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6" name="Google Shape;246;p32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ext (Two-Thirds)">
  <p:cSld name="TITLE_AND_BODY_1_1_2"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9" name="Google Shape;249;p33"/>
          <p:cNvSpPr txBox="1"/>
          <p:nvPr>
            <p:ph type="title"/>
          </p:nvPr>
        </p:nvSpPr>
        <p:spPr>
          <a:xfrm>
            <a:off x="699525" y="2651750"/>
            <a:ext cx="105612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699525" y="4969750"/>
            <a:ext cx="105612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ext (Half)">
  <p:cSld name="TITLE_AND_BODY_2_4"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699525" y="2651750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699525" y="4969750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4" name="Google Shape;254;p34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ext (Third)">
  <p:cSld name="TITLE_AND_BODY_2_1_2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699525" y="2651750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699525" y="5843023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8" name="Google Shape;258;p35"/>
          <p:cNvSpPr txBox="1"/>
          <p:nvPr>
            <p:ph idx="2" type="subTitle"/>
          </p:nvPr>
        </p:nvSpPr>
        <p:spPr>
          <a:xfrm>
            <a:off x="699525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olumns (Two)">
  <p:cSld name="TITLE_AND_BODY_2_2_2">
    <p:bg>
      <p:bgPr>
        <a:solidFill>
          <a:schemeClr val="dk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1403600" y="2651750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1403600" y="5843023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2" name="Google Shape;262;p36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3" name="Google Shape;263;p36"/>
          <p:cNvSpPr txBox="1"/>
          <p:nvPr>
            <p:ph idx="3" type="title"/>
          </p:nvPr>
        </p:nvSpPr>
        <p:spPr>
          <a:xfrm>
            <a:off x="10556750" y="2651750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4" name="Google Shape;264;p36"/>
          <p:cNvSpPr txBox="1"/>
          <p:nvPr>
            <p:ph idx="4" type="body"/>
          </p:nvPr>
        </p:nvSpPr>
        <p:spPr>
          <a:xfrm>
            <a:off x="10556750" y="5843023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olumns (Three)">
  <p:cSld name="TITLE_AND_BODY_2_2_1_3"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1403575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1403575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8" name="Google Shape;268;p37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9" name="Google Shape;269;p37"/>
          <p:cNvSpPr txBox="1"/>
          <p:nvPr>
            <p:ph idx="3" type="title"/>
          </p:nvPr>
        </p:nvSpPr>
        <p:spPr>
          <a:xfrm>
            <a:off x="7036300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0" name="Google Shape;270;p37"/>
          <p:cNvSpPr txBox="1"/>
          <p:nvPr>
            <p:ph idx="4" type="body"/>
          </p:nvPr>
        </p:nvSpPr>
        <p:spPr>
          <a:xfrm>
            <a:off x="7036300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1" name="Google Shape;271;p37"/>
          <p:cNvSpPr txBox="1"/>
          <p:nvPr>
            <p:ph idx="5" type="title"/>
          </p:nvPr>
        </p:nvSpPr>
        <p:spPr>
          <a:xfrm>
            <a:off x="12669025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2" name="Google Shape;272;p37"/>
          <p:cNvSpPr txBox="1"/>
          <p:nvPr>
            <p:ph idx="6" type="body"/>
          </p:nvPr>
        </p:nvSpPr>
        <p:spPr>
          <a:xfrm>
            <a:off x="12669025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olumns (Four)">
  <p:cSld name="TITLE_AND_BODY_2_2_1_1_1"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140357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140357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6" name="Google Shape;276;p38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7" name="Google Shape;277;p38"/>
          <p:cNvSpPr txBox="1"/>
          <p:nvPr>
            <p:ph idx="3" type="title"/>
          </p:nvPr>
        </p:nvSpPr>
        <p:spPr>
          <a:xfrm>
            <a:off x="5628100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8" name="Google Shape;278;p38"/>
          <p:cNvSpPr txBox="1"/>
          <p:nvPr>
            <p:ph idx="4" type="body"/>
          </p:nvPr>
        </p:nvSpPr>
        <p:spPr>
          <a:xfrm>
            <a:off x="5628100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9" name="Google Shape;279;p38"/>
          <p:cNvSpPr txBox="1"/>
          <p:nvPr>
            <p:ph idx="5" type="title"/>
          </p:nvPr>
        </p:nvSpPr>
        <p:spPr>
          <a:xfrm>
            <a:off x="985262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0" name="Google Shape;280;p38"/>
          <p:cNvSpPr txBox="1"/>
          <p:nvPr>
            <p:ph idx="6" type="body"/>
          </p:nvPr>
        </p:nvSpPr>
        <p:spPr>
          <a:xfrm>
            <a:off x="985262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7" type="title"/>
          </p:nvPr>
        </p:nvSpPr>
        <p:spPr>
          <a:xfrm>
            <a:off x="1407717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2" name="Google Shape;282;p38"/>
          <p:cNvSpPr txBox="1"/>
          <p:nvPr>
            <p:ph idx="8" type="body"/>
          </p:nvPr>
        </p:nvSpPr>
        <p:spPr>
          <a:xfrm>
            <a:off x="1407717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Points (Two)">
  <p:cSld name="TITLE_AND_BODY_2_2_1_2_2_1">
    <p:bg>
      <p:bgPr>
        <a:solidFill>
          <a:schemeClr val="dk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1403600" y="640994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1403600" y="7895900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6" name="Google Shape;286;p39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7" name="Google Shape;287;p39"/>
          <p:cNvSpPr txBox="1"/>
          <p:nvPr>
            <p:ph idx="3" type="title"/>
          </p:nvPr>
        </p:nvSpPr>
        <p:spPr>
          <a:xfrm>
            <a:off x="10556725" y="640994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88" name="Google Shape;288;p39"/>
          <p:cNvSpPr txBox="1"/>
          <p:nvPr>
            <p:ph idx="4" type="body"/>
          </p:nvPr>
        </p:nvSpPr>
        <p:spPr>
          <a:xfrm>
            <a:off x="10556725" y="7895899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Points (Three)">
  <p:cSld name="TITLE_AND_BODY_2_2_1_2_3">
    <p:bg>
      <p:bgPr>
        <a:solidFill>
          <a:schemeClr val="dk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title"/>
          </p:nvPr>
        </p:nvSpPr>
        <p:spPr>
          <a:xfrm>
            <a:off x="1046925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1" name="Google Shape;291;p40"/>
          <p:cNvSpPr txBox="1"/>
          <p:nvPr>
            <p:ph idx="1" type="body"/>
          </p:nvPr>
        </p:nvSpPr>
        <p:spPr>
          <a:xfrm>
            <a:off x="1046925" y="7271800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2" name="Google Shape;292;p40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3" name="Google Shape;293;p40"/>
          <p:cNvSpPr txBox="1"/>
          <p:nvPr>
            <p:ph idx="3" type="title"/>
          </p:nvPr>
        </p:nvSpPr>
        <p:spPr>
          <a:xfrm>
            <a:off x="6679650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4" name="Google Shape;294;p40"/>
          <p:cNvSpPr txBox="1"/>
          <p:nvPr>
            <p:ph idx="4" type="body"/>
          </p:nvPr>
        </p:nvSpPr>
        <p:spPr>
          <a:xfrm>
            <a:off x="6679650" y="7271799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5" name="Google Shape;295;p40"/>
          <p:cNvSpPr txBox="1"/>
          <p:nvPr>
            <p:ph idx="5" type="title"/>
          </p:nvPr>
        </p:nvSpPr>
        <p:spPr>
          <a:xfrm>
            <a:off x="12312375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6" name="Google Shape;296;p40"/>
          <p:cNvSpPr txBox="1"/>
          <p:nvPr>
            <p:ph idx="6" type="body"/>
          </p:nvPr>
        </p:nvSpPr>
        <p:spPr>
          <a:xfrm>
            <a:off x="12312375" y="7271800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Mission">
  <p:cSld name="SECTION_HEADER_2_1_2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1403600" y="3566160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5"/>
          <p:cNvSpPr txBox="1"/>
          <p:nvPr>
            <p:ph idx="1" type="subTitle"/>
          </p:nvPr>
        </p:nvSpPr>
        <p:spPr>
          <a:xfrm>
            <a:off x="1403600" y="27432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Points (Four)">
  <p:cSld name="TITLE_AND_BODY_2_2_1_2_1_2"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type="title"/>
          </p:nvPr>
        </p:nvSpPr>
        <p:spPr>
          <a:xfrm>
            <a:off x="104695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99" name="Google Shape;299;p41"/>
          <p:cNvSpPr txBox="1"/>
          <p:nvPr>
            <p:ph idx="1" type="body"/>
          </p:nvPr>
        </p:nvSpPr>
        <p:spPr>
          <a:xfrm>
            <a:off x="104695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0" name="Google Shape;300;p41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1" name="Google Shape;301;p41"/>
          <p:cNvSpPr txBox="1"/>
          <p:nvPr>
            <p:ph idx="3" type="title"/>
          </p:nvPr>
        </p:nvSpPr>
        <p:spPr>
          <a:xfrm>
            <a:off x="5271475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2" name="Google Shape;302;p41"/>
          <p:cNvSpPr txBox="1"/>
          <p:nvPr>
            <p:ph idx="4" type="body"/>
          </p:nvPr>
        </p:nvSpPr>
        <p:spPr>
          <a:xfrm>
            <a:off x="5271475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3" name="Google Shape;303;p41"/>
          <p:cNvSpPr txBox="1"/>
          <p:nvPr>
            <p:ph idx="5" type="title"/>
          </p:nvPr>
        </p:nvSpPr>
        <p:spPr>
          <a:xfrm>
            <a:off x="949600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4" name="Google Shape;304;p41"/>
          <p:cNvSpPr txBox="1"/>
          <p:nvPr>
            <p:ph idx="6" type="body"/>
          </p:nvPr>
        </p:nvSpPr>
        <p:spPr>
          <a:xfrm>
            <a:off x="949600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5" name="Google Shape;305;p41"/>
          <p:cNvSpPr txBox="1"/>
          <p:nvPr>
            <p:ph idx="7" type="title"/>
          </p:nvPr>
        </p:nvSpPr>
        <p:spPr>
          <a:xfrm>
            <a:off x="1372055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6" name="Google Shape;306;p41"/>
          <p:cNvSpPr txBox="1"/>
          <p:nvPr>
            <p:ph idx="8" type="body"/>
          </p:nvPr>
        </p:nvSpPr>
        <p:spPr>
          <a:xfrm>
            <a:off x="1372055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Char char="﹘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Big Stat">
  <p:cSld name="TITLE_1_3">
    <p:bg>
      <p:bgPr>
        <a:solidFill>
          <a:schemeClr val="dk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09" name="Google Shape;309;p42"/>
          <p:cNvSpPr txBox="1"/>
          <p:nvPr>
            <p:ph type="ctrTitle"/>
          </p:nvPr>
        </p:nvSpPr>
        <p:spPr>
          <a:xfrm>
            <a:off x="1403600" y="3383280"/>
            <a:ext cx="140817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None/>
              <a:defRPr sz="14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0" name="Google Shape;310;p42"/>
          <p:cNvSpPr txBox="1"/>
          <p:nvPr>
            <p:ph idx="2" type="subTitle"/>
          </p:nvPr>
        </p:nvSpPr>
        <p:spPr>
          <a:xfrm>
            <a:off x="1403700" y="5458968"/>
            <a:ext cx="14081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1" name="Google Shape;311;p42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Stats (Two)">
  <p:cSld name="TITLE_1_1_2">
    <p:bg>
      <p:bgPr>
        <a:solidFill>
          <a:schemeClr val="dk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4" name="Google Shape;314;p43"/>
          <p:cNvSpPr txBox="1"/>
          <p:nvPr>
            <p:ph type="ctrTitle"/>
          </p:nvPr>
        </p:nvSpPr>
        <p:spPr>
          <a:xfrm>
            <a:off x="140360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5" name="Google Shape;315;p43"/>
          <p:cNvSpPr txBox="1"/>
          <p:nvPr>
            <p:ph idx="2" type="subTitle"/>
          </p:nvPr>
        </p:nvSpPr>
        <p:spPr>
          <a:xfrm>
            <a:off x="140370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6" name="Google Shape;316;p43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7" name="Google Shape;317;p43"/>
          <p:cNvSpPr txBox="1"/>
          <p:nvPr>
            <p:ph idx="4" type="ctrTitle"/>
          </p:nvPr>
        </p:nvSpPr>
        <p:spPr>
          <a:xfrm>
            <a:off x="105567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18" name="Google Shape;318;p43"/>
          <p:cNvSpPr txBox="1"/>
          <p:nvPr>
            <p:ph idx="5" type="subTitle"/>
          </p:nvPr>
        </p:nvSpPr>
        <p:spPr>
          <a:xfrm>
            <a:off x="105568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Stats (Three)">
  <p:cSld name="TITLE_1_1_1_1">
    <p:bg>
      <p:bgPr>
        <a:solidFill>
          <a:schemeClr val="dk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21" name="Google Shape;321;p44"/>
          <p:cNvSpPr txBox="1"/>
          <p:nvPr>
            <p:ph type="ctrTitle"/>
          </p:nvPr>
        </p:nvSpPr>
        <p:spPr>
          <a:xfrm>
            <a:off x="1403600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2" name="Google Shape;322;p44"/>
          <p:cNvSpPr txBox="1"/>
          <p:nvPr>
            <p:ph idx="2" type="subTitle"/>
          </p:nvPr>
        </p:nvSpPr>
        <p:spPr>
          <a:xfrm>
            <a:off x="14037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3" name="Google Shape;323;p44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4" name="Google Shape;324;p44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5" name="Google Shape;325;p44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26" name="Google Shape;326;p44"/>
          <p:cNvSpPr txBox="1"/>
          <p:nvPr>
            <p:ph idx="6" type="ctrTitle"/>
          </p:nvPr>
        </p:nvSpPr>
        <p:spPr>
          <a:xfrm>
            <a:off x="1265970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27" name="Google Shape;327;p44"/>
          <p:cNvSpPr txBox="1"/>
          <p:nvPr>
            <p:ph idx="7" type="subTitle"/>
          </p:nvPr>
        </p:nvSpPr>
        <p:spPr>
          <a:xfrm>
            <a:off x="126598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Stat (Half)">
  <p:cSld name="TITLE_1_2_2_4">
    <p:bg>
      <p:bgPr>
        <a:solidFill>
          <a:schemeClr val="dk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0" name="Google Shape;330;p45"/>
          <p:cNvSpPr txBox="1"/>
          <p:nvPr>
            <p:ph type="ctrTitle"/>
          </p:nvPr>
        </p:nvSpPr>
        <p:spPr>
          <a:xfrm>
            <a:off x="1403600" y="3383280"/>
            <a:ext cx="77451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1" name="Google Shape;331;p45"/>
          <p:cNvSpPr txBox="1"/>
          <p:nvPr>
            <p:ph idx="2" type="subTitle"/>
          </p:nvPr>
        </p:nvSpPr>
        <p:spPr>
          <a:xfrm>
            <a:off x="1403655" y="54589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2" name="Google Shape;332;p45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Stats (Half)">
  <p:cSld name="TITLE_1_2_6">
    <p:bg>
      <p:bgPr>
        <a:solidFill>
          <a:schemeClr val="dk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5" name="Google Shape;335;p46"/>
          <p:cNvSpPr txBox="1"/>
          <p:nvPr>
            <p:ph type="ctrTitle"/>
          </p:nvPr>
        </p:nvSpPr>
        <p:spPr>
          <a:xfrm>
            <a:off x="1403600" y="2468875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6" name="Google Shape;336;p46"/>
          <p:cNvSpPr txBox="1"/>
          <p:nvPr>
            <p:ph idx="2" type="subTitle"/>
          </p:nvPr>
        </p:nvSpPr>
        <p:spPr>
          <a:xfrm>
            <a:off x="1403655" y="3970971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7" name="Google Shape;337;p46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8" name="Google Shape;338;p46"/>
          <p:cNvSpPr txBox="1"/>
          <p:nvPr>
            <p:ph idx="4" type="ctrTitle"/>
          </p:nvPr>
        </p:nvSpPr>
        <p:spPr>
          <a:xfrm>
            <a:off x="1403600" y="5361701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39" name="Google Shape;339;p46"/>
          <p:cNvSpPr txBox="1"/>
          <p:nvPr>
            <p:ph idx="5" type="subTitle"/>
          </p:nvPr>
        </p:nvSpPr>
        <p:spPr>
          <a:xfrm>
            <a:off x="1403655" y="6864100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Stat (Third)">
  <p:cSld name="TITLE_1_2_2_1_2">
    <p:bg>
      <p:bgPr>
        <a:solidFill>
          <a:schemeClr val="dk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>
            <p:ph idx="1" type="subTitle"/>
          </p:nvPr>
        </p:nvSpPr>
        <p:spPr>
          <a:xfrm>
            <a:off x="699525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2" name="Google Shape;342;p47"/>
          <p:cNvSpPr txBox="1"/>
          <p:nvPr>
            <p:ph type="ctrTitle"/>
          </p:nvPr>
        </p:nvSpPr>
        <p:spPr>
          <a:xfrm>
            <a:off x="69950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600"/>
              <a:buFont typeface="Optimistic Display"/>
              <a:buNone/>
              <a:defRPr b="1" sz="14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43" name="Google Shape;343;p47"/>
          <p:cNvSpPr txBox="1"/>
          <p:nvPr>
            <p:ph idx="2" type="subTitle"/>
          </p:nvPr>
        </p:nvSpPr>
        <p:spPr>
          <a:xfrm>
            <a:off x="69953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4" name="Google Shape;344;p47"/>
          <p:cNvSpPr txBox="1"/>
          <p:nvPr>
            <p:ph idx="3" type="subTitle"/>
          </p:nvPr>
        </p:nvSpPr>
        <p:spPr>
          <a:xfrm>
            <a:off x="699525" y="9171425"/>
            <a:ext cx="49287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Stats (Third)">
  <p:cSld name="TITLE_1_2_3_2">
    <p:bg>
      <p:bgPr>
        <a:solidFill>
          <a:schemeClr val="dk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/>
          <p:nvPr>
            <p:ph idx="1" type="subTitle"/>
          </p:nvPr>
        </p:nvSpPr>
        <p:spPr>
          <a:xfrm>
            <a:off x="699516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7" name="Google Shape;347;p48"/>
          <p:cNvSpPr txBox="1"/>
          <p:nvPr>
            <p:ph type="ctrTitle"/>
          </p:nvPr>
        </p:nvSpPr>
        <p:spPr>
          <a:xfrm>
            <a:off x="69950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48" name="Google Shape;348;p48"/>
          <p:cNvSpPr txBox="1"/>
          <p:nvPr>
            <p:ph idx="2" type="subTitle"/>
          </p:nvPr>
        </p:nvSpPr>
        <p:spPr>
          <a:xfrm>
            <a:off x="69953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9" name="Google Shape;349;p48"/>
          <p:cNvSpPr txBox="1"/>
          <p:nvPr>
            <p:ph idx="3" type="subTitle"/>
          </p:nvPr>
        </p:nvSpPr>
        <p:spPr>
          <a:xfrm>
            <a:off x="699525" y="9171425"/>
            <a:ext cx="49287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50" name="Google Shape;350;p48"/>
          <p:cNvSpPr txBox="1"/>
          <p:nvPr>
            <p:ph idx="4" type="ctrTitle"/>
          </p:nvPr>
        </p:nvSpPr>
        <p:spPr>
          <a:xfrm>
            <a:off x="69950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Optimistic Display"/>
              <a:buNone/>
              <a:defRPr b="1" sz="9600">
                <a:solidFill>
                  <a:schemeClr val="accent4"/>
                </a:solidFill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351" name="Google Shape;351;p48"/>
          <p:cNvSpPr txBox="1"/>
          <p:nvPr>
            <p:ph idx="5" type="subTitle"/>
          </p:nvPr>
        </p:nvSpPr>
        <p:spPr>
          <a:xfrm>
            <a:off x="69953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1_End Card">
  <p:cSld name="SECTION_HEADER_2_1_2_3_1_1">
    <p:bg>
      <p:bgPr>
        <a:solidFill>
          <a:schemeClr val="dk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49"/>
          <p:cNvGrpSpPr/>
          <p:nvPr/>
        </p:nvGrpSpPr>
        <p:grpSpPr>
          <a:xfrm>
            <a:off x="6572227" y="4638322"/>
            <a:ext cx="5143547" cy="1010357"/>
            <a:chOff x="6972261" y="4704558"/>
            <a:chExt cx="4343478" cy="877884"/>
          </a:xfrm>
        </p:grpSpPr>
        <p:grpSp>
          <p:nvGrpSpPr>
            <p:cNvPr id="354" name="Google Shape;354;p49"/>
            <p:cNvGrpSpPr/>
            <p:nvPr/>
          </p:nvGrpSpPr>
          <p:grpSpPr>
            <a:xfrm>
              <a:off x="8566460" y="4732735"/>
              <a:ext cx="2749279" cy="849355"/>
              <a:chOff x="4940894" y="2609525"/>
              <a:chExt cx="5500759" cy="1694643"/>
            </a:xfrm>
          </p:grpSpPr>
          <p:sp>
            <p:nvSpPr>
              <p:cNvPr id="355" name="Google Shape;355;p49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56" name="Google Shape;356;p49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57" name="Google Shape;357;p49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58" name="Google Shape;358;p49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4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359" name="Google Shape;359;p49"/>
            <p:cNvGrpSpPr/>
            <p:nvPr/>
          </p:nvGrpSpPr>
          <p:grpSpPr>
            <a:xfrm>
              <a:off x="6972261" y="4704558"/>
              <a:ext cx="1317179" cy="877884"/>
              <a:chOff x="1751220" y="2553305"/>
              <a:chExt cx="2635412" cy="1751564"/>
            </a:xfrm>
          </p:grpSpPr>
          <p:grpSp>
            <p:nvGrpSpPr>
              <p:cNvPr id="360" name="Google Shape;360;p49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361" name="Google Shape;361;p49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62" name="Google Shape;362;p49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63" name="Google Shape;363;p49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64" name="Google Shape;364;p49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365" name="Google Shape;365;p49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">
  <p:cSld name="TITLE_3">
    <p:bg>
      <p:bgPr>
        <a:solidFill>
          <a:schemeClr val="accent3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/>
          <p:nvPr>
            <p:ph idx="1" type="subTitle"/>
          </p:nvPr>
        </p:nvSpPr>
        <p:spPr>
          <a:xfrm>
            <a:off x="70410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68" name="Google Shape;368;p50"/>
          <p:cNvSpPr txBox="1"/>
          <p:nvPr>
            <p:ph idx="2" type="subTitle"/>
          </p:nvPr>
        </p:nvSpPr>
        <p:spPr>
          <a:xfrm>
            <a:off x="4221075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69" name="Google Shape;369;p50"/>
          <p:cNvSpPr txBox="1"/>
          <p:nvPr>
            <p:ph idx="3" type="subTitle"/>
          </p:nvPr>
        </p:nvSpPr>
        <p:spPr>
          <a:xfrm>
            <a:off x="773805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370" name="Google Shape;370;p50"/>
          <p:cNvSpPr txBox="1"/>
          <p:nvPr>
            <p:ph type="ctrTitle"/>
          </p:nvPr>
        </p:nvSpPr>
        <p:spPr>
          <a:xfrm>
            <a:off x="704100" y="2651750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1" name="Google Shape;371;p50"/>
          <p:cNvSpPr txBox="1"/>
          <p:nvPr>
            <p:ph idx="4" type="subTitle"/>
          </p:nvPr>
        </p:nvSpPr>
        <p:spPr>
          <a:xfrm>
            <a:off x="704100" y="4846320"/>
            <a:ext cx="11964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grpSp>
        <p:nvGrpSpPr>
          <p:cNvPr id="372" name="Google Shape;372;p50"/>
          <p:cNvGrpSpPr/>
          <p:nvPr/>
        </p:nvGrpSpPr>
        <p:grpSpPr>
          <a:xfrm>
            <a:off x="15867399" y="9251826"/>
            <a:ext cx="1725920" cy="347510"/>
            <a:chOff x="15867399" y="9251826"/>
            <a:chExt cx="1725920" cy="347510"/>
          </a:xfrm>
        </p:grpSpPr>
        <p:grpSp>
          <p:nvGrpSpPr>
            <p:cNvPr id="373" name="Google Shape;373;p50"/>
            <p:cNvGrpSpPr/>
            <p:nvPr/>
          </p:nvGrpSpPr>
          <p:grpSpPr>
            <a:xfrm>
              <a:off x="16500868" y="9262980"/>
              <a:ext cx="1092451" cy="336217"/>
              <a:chOff x="4940894" y="2609525"/>
              <a:chExt cx="5500759" cy="1694643"/>
            </a:xfrm>
          </p:grpSpPr>
          <p:sp>
            <p:nvSpPr>
              <p:cNvPr id="374" name="Google Shape;374;p50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75" name="Google Shape;375;p50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76" name="Google Shape;376;p50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77" name="Google Shape;377;p50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378" name="Google Shape;378;p50"/>
            <p:cNvGrpSpPr/>
            <p:nvPr/>
          </p:nvGrpSpPr>
          <p:grpSpPr>
            <a:xfrm>
              <a:off x="15867399" y="9251826"/>
              <a:ext cx="523393" cy="347510"/>
              <a:chOff x="1751220" y="2553305"/>
              <a:chExt cx="2635412" cy="1751564"/>
            </a:xfrm>
          </p:grpSpPr>
          <p:grpSp>
            <p:nvGrpSpPr>
              <p:cNvPr id="379" name="Google Shape;379;p50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380" name="Google Shape;380;p50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81" name="Google Shape;381;p50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82" name="Google Shape;382;p50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83" name="Google Shape;383;p50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384" name="Google Shape;384;p50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Quote">
  <p:cSld name="SECTION_HEADER_2_1_2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1403600" y="2697480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6"/>
          <p:cNvSpPr txBox="1"/>
          <p:nvPr>
            <p:ph idx="1" type="subTitle"/>
          </p:nvPr>
        </p:nvSpPr>
        <p:spPr>
          <a:xfrm>
            <a:off x="1403600" y="7306061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Agenda">
  <p:cSld name="SECTION_HEADER_2_2_3">
    <p:bg>
      <p:bgPr>
        <a:solidFill>
          <a:schemeClr val="accent3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/>
          <p:nvPr>
            <p:ph idx="1" type="body"/>
          </p:nvPr>
        </p:nvSpPr>
        <p:spPr>
          <a:xfrm>
            <a:off x="9852650" y="2743200"/>
            <a:ext cx="4928700" cy="693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indent="-400050" lvl="1" marL="914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2pPr>
            <a:lvl3pPr indent="-400050" lvl="2" marL="1371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3pPr>
            <a:lvl4pPr indent="-400050" lvl="3" marL="18288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4pPr>
            <a:lvl5pPr indent="-400050" lvl="4" marL="22860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5pPr>
            <a:lvl6pPr indent="-400050" lvl="5" marL="27432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romanLcPeriod"/>
              <a:defRPr sz="2700"/>
            </a:lvl6pPr>
            <a:lvl7pPr indent="-400050" lvl="6" marL="32004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rabicPeriod"/>
              <a:defRPr sz="2700"/>
            </a:lvl7pPr>
            <a:lvl8pPr indent="-400050" lvl="7" marL="3657600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700"/>
              <a:buAutoNum type="alphaLcPeriod"/>
              <a:defRPr sz="2700"/>
            </a:lvl8pPr>
            <a:lvl9pPr indent="-400050" lvl="8" marL="4114800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2700"/>
              <a:buAutoNum type="romanLcPeriod"/>
              <a:defRPr sz="2700"/>
            </a:lvl9pPr>
          </a:lstStyle>
          <a:p/>
        </p:txBody>
      </p:sp>
      <p:sp>
        <p:nvSpPr>
          <p:cNvPr id="387" name="Google Shape;387;p51"/>
          <p:cNvSpPr txBox="1"/>
          <p:nvPr>
            <p:ph type="title"/>
          </p:nvPr>
        </p:nvSpPr>
        <p:spPr>
          <a:xfrm>
            <a:off x="1403600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Schedule">
  <p:cSld name="SECTION_HEADER_2_2_1_2">
    <p:bg>
      <p:bgPr>
        <a:solidFill>
          <a:schemeClr val="accent3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2"/>
          <p:cNvSpPr txBox="1"/>
          <p:nvPr>
            <p:ph type="title"/>
          </p:nvPr>
        </p:nvSpPr>
        <p:spPr>
          <a:xfrm>
            <a:off x="1403575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0" name="Google Shape;390;p52"/>
          <p:cNvSpPr txBox="1"/>
          <p:nvPr>
            <p:ph idx="1" type="subTitle"/>
          </p:nvPr>
        </p:nvSpPr>
        <p:spPr>
          <a:xfrm>
            <a:off x="8444450" y="310896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1" name="Google Shape;391;p52"/>
          <p:cNvSpPr txBox="1"/>
          <p:nvPr>
            <p:ph idx="2" type="subTitle"/>
          </p:nvPr>
        </p:nvSpPr>
        <p:spPr>
          <a:xfrm>
            <a:off x="13373075" y="310896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2" name="Google Shape;392;p52"/>
          <p:cNvSpPr txBox="1"/>
          <p:nvPr>
            <p:ph idx="3" type="subTitle"/>
          </p:nvPr>
        </p:nvSpPr>
        <p:spPr>
          <a:xfrm>
            <a:off x="8444450" y="274320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3" name="Google Shape;393;p52"/>
          <p:cNvSpPr txBox="1"/>
          <p:nvPr>
            <p:ph idx="4" type="subTitle"/>
          </p:nvPr>
        </p:nvSpPr>
        <p:spPr>
          <a:xfrm>
            <a:off x="13373075" y="274320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4" name="Google Shape;394;p52"/>
          <p:cNvSpPr txBox="1"/>
          <p:nvPr>
            <p:ph idx="5" type="subTitle"/>
          </p:nvPr>
        </p:nvSpPr>
        <p:spPr>
          <a:xfrm>
            <a:off x="8444450" y="484632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5" name="Google Shape;395;p52"/>
          <p:cNvSpPr txBox="1"/>
          <p:nvPr>
            <p:ph idx="6" type="subTitle"/>
          </p:nvPr>
        </p:nvSpPr>
        <p:spPr>
          <a:xfrm>
            <a:off x="13373075" y="484632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6" name="Google Shape;396;p52"/>
          <p:cNvSpPr txBox="1"/>
          <p:nvPr>
            <p:ph idx="7" type="subTitle"/>
          </p:nvPr>
        </p:nvSpPr>
        <p:spPr>
          <a:xfrm>
            <a:off x="8444450" y="44805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7" name="Google Shape;397;p52"/>
          <p:cNvSpPr txBox="1"/>
          <p:nvPr>
            <p:ph idx="8" type="subTitle"/>
          </p:nvPr>
        </p:nvSpPr>
        <p:spPr>
          <a:xfrm>
            <a:off x="13373075" y="44805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398" name="Google Shape;398;p52"/>
          <p:cNvSpPr txBox="1"/>
          <p:nvPr>
            <p:ph idx="9" type="subTitle"/>
          </p:nvPr>
        </p:nvSpPr>
        <p:spPr>
          <a:xfrm>
            <a:off x="8444450" y="658368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399" name="Google Shape;399;p52"/>
          <p:cNvSpPr txBox="1"/>
          <p:nvPr>
            <p:ph idx="13" type="subTitle"/>
          </p:nvPr>
        </p:nvSpPr>
        <p:spPr>
          <a:xfrm>
            <a:off x="13373075" y="658368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00" name="Google Shape;400;p52"/>
          <p:cNvSpPr txBox="1"/>
          <p:nvPr>
            <p:ph idx="14" type="subTitle"/>
          </p:nvPr>
        </p:nvSpPr>
        <p:spPr>
          <a:xfrm>
            <a:off x="8444450" y="62179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1" name="Google Shape;401;p52"/>
          <p:cNvSpPr txBox="1"/>
          <p:nvPr>
            <p:ph idx="15" type="subTitle"/>
          </p:nvPr>
        </p:nvSpPr>
        <p:spPr>
          <a:xfrm>
            <a:off x="13373075" y="62179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2" name="Google Shape;402;p52"/>
          <p:cNvSpPr txBox="1"/>
          <p:nvPr>
            <p:ph idx="16" type="subTitle"/>
          </p:nvPr>
        </p:nvSpPr>
        <p:spPr>
          <a:xfrm>
            <a:off x="8444450" y="832104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03" name="Google Shape;403;p52"/>
          <p:cNvSpPr txBox="1"/>
          <p:nvPr>
            <p:ph idx="17" type="subTitle"/>
          </p:nvPr>
        </p:nvSpPr>
        <p:spPr>
          <a:xfrm>
            <a:off x="13373075" y="8321040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/>
        </p:txBody>
      </p:sp>
      <p:sp>
        <p:nvSpPr>
          <p:cNvPr id="404" name="Google Shape;404;p52"/>
          <p:cNvSpPr txBox="1"/>
          <p:nvPr>
            <p:ph idx="18" type="subTitle"/>
          </p:nvPr>
        </p:nvSpPr>
        <p:spPr>
          <a:xfrm>
            <a:off x="8444450" y="79552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5" name="Google Shape;405;p52"/>
          <p:cNvSpPr txBox="1"/>
          <p:nvPr>
            <p:ph idx="19" type="subTitle"/>
          </p:nvPr>
        </p:nvSpPr>
        <p:spPr>
          <a:xfrm>
            <a:off x="13373075" y="79552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6" name="Google Shape;406;p52"/>
          <p:cNvSpPr txBox="1"/>
          <p:nvPr>
            <p:ph idx="20" type="subTitle"/>
          </p:nvPr>
        </p:nvSpPr>
        <p:spPr>
          <a:xfrm>
            <a:off x="8444450" y="35661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7" name="Google Shape;407;p52"/>
          <p:cNvSpPr txBox="1"/>
          <p:nvPr>
            <p:ph idx="21" type="subTitle"/>
          </p:nvPr>
        </p:nvSpPr>
        <p:spPr>
          <a:xfrm>
            <a:off x="13373075" y="356616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8" name="Google Shape;408;p52"/>
          <p:cNvSpPr txBox="1"/>
          <p:nvPr>
            <p:ph idx="22" type="subTitle"/>
          </p:nvPr>
        </p:nvSpPr>
        <p:spPr>
          <a:xfrm>
            <a:off x="8444450" y="53035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09" name="Google Shape;409;p52"/>
          <p:cNvSpPr txBox="1"/>
          <p:nvPr>
            <p:ph idx="23" type="subTitle"/>
          </p:nvPr>
        </p:nvSpPr>
        <p:spPr>
          <a:xfrm>
            <a:off x="13373075" y="530352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10" name="Google Shape;410;p52"/>
          <p:cNvSpPr txBox="1"/>
          <p:nvPr>
            <p:ph idx="24" type="subTitle"/>
          </p:nvPr>
        </p:nvSpPr>
        <p:spPr>
          <a:xfrm>
            <a:off x="8444450" y="70408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11" name="Google Shape;411;p52"/>
          <p:cNvSpPr txBox="1"/>
          <p:nvPr>
            <p:ph idx="25" type="subTitle"/>
          </p:nvPr>
        </p:nvSpPr>
        <p:spPr>
          <a:xfrm>
            <a:off x="13373075" y="704088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12" name="Google Shape;412;p52"/>
          <p:cNvSpPr txBox="1"/>
          <p:nvPr>
            <p:ph idx="26" type="subTitle"/>
          </p:nvPr>
        </p:nvSpPr>
        <p:spPr>
          <a:xfrm>
            <a:off x="8444450" y="877824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  <p:sp>
        <p:nvSpPr>
          <p:cNvPr id="413" name="Google Shape;413;p52"/>
          <p:cNvSpPr txBox="1"/>
          <p:nvPr>
            <p:ph idx="27" type="subTitle"/>
          </p:nvPr>
        </p:nvSpPr>
        <p:spPr>
          <a:xfrm>
            <a:off x="13373075" y="8778240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Mission">
  <p:cSld name="SECTION_HEADER_2_1_2_1_2">
    <p:bg>
      <p:bgPr>
        <a:solidFill>
          <a:schemeClr val="accent3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 txBox="1"/>
          <p:nvPr>
            <p:ph type="title"/>
          </p:nvPr>
        </p:nvSpPr>
        <p:spPr>
          <a:xfrm>
            <a:off x="1403600" y="3566160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6" name="Google Shape;416;p53"/>
          <p:cNvSpPr txBox="1"/>
          <p:nvPr>
            <p:ph idx="1" type="subTitle"/>
          </p:nvPr>
        </p:nvSpPr>
        <p:spPr>
          <a:xfrm>
            <a:off x="1403600" y="2743200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Quote">
  <p:cSld name="SECTION_HEADER_2_1_2_2_2">
    <p:bg>
      <p:bgPr>
        <a:solidFill>
          <a:schemeClr val="accent3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/>
          <p:nvPr>
            <p:ph type="title"/>
          </p:nvPr>
        </p:nvSpPr>
        <p:spPr>
          <a:xfrm>
            <a:off x="1403600" y="2697480"/>
            <a:ext cx="133776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9" name="Google Shape;419;p54"/>
          <p:cNvSpPr txBox="1"/>
          <p:nvPr>
            <p:ph idx="1" type="subTitle"/>
          </p:nvPr>
        </p:nvSpPr>
        <p:spPr>
          <a:xfrm>
            <a:off x="1403600" y="7306061"/>
            <a:ext cx="13377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Section">
  <p:cSld name="SECTION_HEADER_2_3_2">
    <p:bg>
      <p:bgPr>
        <a:solidFill>
          <a:schemeClr val="accent3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ext">
  <p:cSld name="TITLE_AND_BODY_1_3">
    <p:bg>
      <p:bgPr>
        <a:solidFill>
          <a:schemeClr val="accent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6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4" name="Google Shape;424;p56"/>
          <p:cNvSpPr txBox="1"/>
          <p:nvPr>
            <p:ph idx="1" type="body"/>
          </p:nvPr>
        </p:nvSpPr>
        <p:spPr>
          <a:xfrm>
            <a:off x="699500" y="4105647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25" name="Google Shape;425;p56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ext (Two-Thirds)">
  <p:cSld name="TITLE_AND_BODY_1_1_3">
    <p:bg>
      <p:bgPr>
        <a:solidFill>
          <a:schemeClr val="accent3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7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28" name="Google Shape;428;p57"/>
          <p:cNvSpPr txBox="1"/>
          <p:nvPr>
            <p:ph type="title"/>
          </p:nvPr>
        </p:nvSpPr>
        <p:spPr>
          <a:xfrm>
            <a:off x="699525" y="2651750"/>
            <a:ext cx="105612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29" name="Google Shape;429;p57"/>
          <p:cNvSpPr txBox="1"/>
          <p:nvPr>
            <p:ph idx="2" type="body"/>
          </p:nvPr>
        </p:nvSpPr>
        <p:spPr>
          <a:xfrm>
            <a:off x="699525" y="4969750"/>
            <a:ext cx="105612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ext (Half)">
  <p:cSld name="TITLE_AND_BODY_2_5">
    <p:bg>
      <p:bgPr>
        <a:solidFill>
          <a:schemeClr val="accent3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"/>
          <p:cNvSpPr txBox="1"/>
          <p:nvPr>
            <p:ph type="title"/>
          </p:nvPr>
        </p:nvSpPr>
        <p:spPr>
          <a:xfrm>
            <a:off x="699525" y="2651750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32" name="Google Shape;432;p58"/>
          <p:cNvSpPr txBox="1"/>
          <p:nvPr>
            <p:ph idx="1" type="body"/>
          </p:nvPr>
        </p:nvSpPr>
        <p:spPr>
          <a:xfrm>
            <a:off x="699525" y="4969750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3" name="Google Shape;433;p58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ext (Third)">
  <p:cSld name="TITLE_AND_BODY_2_1_3">
    <p:bg>
      <p:bgPr>
        <a:solidFill>
          <a:schemeClr val="accent3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/>
          <p:nvPr>
            <p:ph type="title"/>
          </p:nvPr>
        </p:nvSpPr>
        <p:spPr>
          <a:xfrm>
            <a:off x="699525" y="2651750"/>
            <a:ext cx="49287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36" name="Google Shape;436;p59"/>
          <p:cNvSpPr txBox="1"/>
          <p:nvPr>
            <p:ph idx="1" type="body"/>
          </p:nvPr>
        </p:nvSpPr>
        <p:spPr>
          <a:xfrm>
            <a:off x="699525" y="5843023"/>
            <a:ext cx="49287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37" name="Google Shape;437;p59"/>
          <p:cNvSpPr txBox="1"/>
          <p:nvPr>
            <p:ph idx="2" type="subTitle"/>
          </p:nvPr>
        </p:nvSpPr>
        <p:spPr>
          <a:xfrm>
            <a:off x="699525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olumns (Two)">
  <p:cSld name="TITLE_AND_BODY_2_2_3">
    <p:bg>
      <p:bgPr>
        <a:solidFill>
          <a:schemeClr val="accent3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"/>
          <p:cNvSpPr txBox="1"/>
          <p:nvPr>
            <p:ph type="title"/>
          </p:nvPr>
        </p:nvSpPr>
        <p:spPr>
          <a:xfrm>
            <a:off x="1403600" y="2651750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0" name="Google Shape;440;p60"/>
          <p:cNvSpPr txBox="1"/>
          <p:nvPr>
            <p:ph idx="1" type="body"/>
          </p:nvPr>
        </p:nvSpPr>
        <p:spPr>
          <a:xfrm>
            <a:off x="1403600" y="5843023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41" name="Google Shape;441;p60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42" name="Google Shape;442;p60"/>
          <p:cNvSpPr txBox="1"/>
          <p:nvPr>
            <p:ph idx="3" type="title"/>
          </p:nvPr>
        </p:nvSpPr>
        <p:spPr>
          <a:xfrm>
            <a:off x="10556750" y="2651750"/>
            <a:ext cx="6336900" cy="256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3" name="Google Shape;443;p60"/>
          <p:cNvSpPr txBox="1"/>
          <p:nvPr>
            <p:ph idx="4" type="body"/>
          </p:nvPr>
        </p:nvSpPr>
        <p:spPr>
          <a:xfrm>
            <a:off x="10556750" y="5843023"/>
            <a:ext cx="6336900" cy="37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Section">
  <p:cSld name="SECTION_HEADER_2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olumns (Three)">
  <p:cSld name="TITLE_AND_BODY_2_2_1_4">
    <p:bg>
      <p:bgPr>
        <a:solidFill>
          <a:schemeClr val="accent3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1"/>
          <p:cNvSpPr txBox="1"/>
          <p:nvPr>
            <p:ph type="title"/>
          </p:nvPr>
        </p:nvSpPr>
        <p:spPr>
          <a:xfrm>
            <a:off x="1403575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6" name="Google Shape;446;p61"/>
          <p:cNvSpPr txBox="1"/>
          <p:nvPr>
            <p:ph idx="1" type="body"/>
          </p:nvPr>
        </p:nvSpPr>
        <p:spPr>
          <a:xfrm>
            <a:off x="1403575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47" name="Google Shape;447;p61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48" name="Google Shape;448;p61"/>
          <p:cNvSpPr txBox="1"/>
          <p:nvPr>
            <p:ph idx="3" type="title"/>
          </p:nvPr>
        </p:nvSpPr>
        <p:spPr>
          <a:xfrm>
            <a:off x="7036300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9" name="Google Shape;449;p61"/>
          <p:cNvSpPr txBox="1"/>
          <p:nvPr>
            <p:ph idx="4" type="body"/>
          </p:nvPr>
        </p:nvSpPr>
        <p:spPr>
          <a:xfrm>
            <a:off x="7036300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0" name="Google Shape;450;p61"/>
          <p:cNvSpPr txBox="1"/>
          <p:nvPr>
            <p:ph idx="5" type="title"/>
          </p:nvPr>
        </p:nvSpPr>
        <p:spPr>
          <a:xfrm>
            <a:off x="12669025" y="2706624"/>
            <a:ext cx="42246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1" name="Google Shape;451;p61"/>
          <p:cNvSpPr txBox="1"/>
          <p:nvPr>
            <p:ph idx="6" type="body"/>
          </p:nvPr>
        </p:nvSpPr>
        <p:spPr>
          <a:xfrm>
            <a:off x="12669025" y="5154175"/>
            <a:ext cx="4224600" cy="443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olumns (Four)">
  <p:cSld name="TITLE_AND_BODY_2_2_1_1_2">
    <p:bg>
      <p:bgPr>
        <a:solidFill>
          <a:schemeClr val="accent3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2"/>
          <p:cNvSpPr txBox="1"/>
          <p:nvPr>
            <p:ph type="title"/>
          </p:nvPr>
        </p:nvSpPr>
        <p:spPr>
          <a:xfrm>
            <a:off x="140357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4" name="Google Shape;454;p62"/>
          <p:cNvSpPr txBox="1"/>
          <p:nvPr>
            <p:ph idx="1" type="body"/>
          </p:nvPr>
        </p:nvSpPr>
        <p:spPr>
          <a:xfrm>
            <a:off x="140357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5" name="Google Shape;455;p62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56" name="Google Shape;456;p62"/>
          <p:cNvSpPr txBox="1"/>
          <p:nvPr>
            <p:ph idx="3" type="title"/>
          </p:nvPr>
        </p:nvSpPr>
        <p:spPr>
          <a:xfrm>
            <a:off x="5628100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7" name="Google Shape;457;p62"/>
          <p:cNvSpPr txBox="1"/>
          <p:nvPr>
            <p:ph idx="4" type="body"/>
          </p:nvPr>
        </p:nvSpPr>
        <p:spPr>
          <a:xfrm>
            <a:off x="5628100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58" name="Google Shape;458;p62"/>
          <p:cNvSpPr txBox="1"/>
          <p:nvPr>
            <p:ph idx="5" type="title"/>
          </p:nvPr>
        </p:nvSpPr>
        <p:spPr>
          <a:xfrm>
            <a:off x="985262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9" name="Google Shape;459;p62"/>
          <p:cNvSpPr txBox="1"/>
          <p:nvPr>
            <p:ph idx="6" type="body"/>
          </p:nvPr>
        </p:nvSpPr>
        <p:spPr>
          <a:xfrm>
            <a:off x="985262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60" name="Google Shape;460;p62"/>
          <p:cNvSpPr txBox="1"/>
          <p:nvPr>
            <p:ph idx="7" type="title"/>
          </p:nvPr>
        </p:nvSpPr>
        <p:spPr>
          <a:xfrm>
            <a:off x="14077175" y="2706624"/>
            <a:ext cx="2816400" cy="18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1" name="Google Shape;461;p62"/>
          <p:cNvSpPr txBox="1"/>
          <p:nvPr>
            <p:ph idx="8" type="body"/>
          </p:nvPr>
        </p:nvSpPr>
        <p:spPr>
          <a:xfrm>
            <a:off x="14077175" y="5001775"/>
            <a:ext cx="2816400" cy="45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Points (Two)">
  <p:cSld name="TITLE_AND_BODY_2_2_1_2_2_2">
    <p:bg>
      <p:bgPr>
        <a:solidFill>
          <a:schemeClr val="accent3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3"/>
          <p:cNvSpPr txBox="1"/>
          <p:nvPr>
            <p:ph type="title"/>
          </p:nvPr>
        </p:nvSpPr>
        <p:spPr>
          <a:xfrm>
            <a:off x="1403600" y="640994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4" name="Google Shape;464;p63"/>
          <p:cNvSpPr txBox="1"/>
          <p:nvPr>
            <p:ph idx="1" type="body"/>
          </p:nvPr>
        </p:nvSpPr>
        <p:spPr>
          <a:xfrm>
            <a:off x="1403600" y="7895900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65" name="Google Shape;465;p63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66" name="Google Shape;466;p63"/>
          <p:cNvSpPr txBox="1"/>
          <p:nvPr>
            <p:ph idx="3" type="title"/>
          </p:nvPr>
        </p:nvSpPr>
        <p:spPr>
          <a:xfrm>
            <a:off x="10556725" y="6409944"/>
            <a:ext cx="6336900" cy="12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7" name="Google Shape;467;p63"/>
          <p:cNvSpPr txBox="1"/>
          <p:nvPr>
            <p:ph idx="4" type="body"/>
          </p:nvPr>
        </p:nvSpPr>
        <p:spPr>
          <a:xfrm>
            <a:off x="10556725" y="7895899"/>
            <a:ext cx="6336900" cy="169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Points (Three)">
  <p:cSld name="TITLE_AND_BODY_2_2_1_2_4">
    <p:bg>
      <p:bgPr>
        <a:solidFill>
          <a:schemeClr val="accent3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4"/>
          <p:cNvSpPr txBox="1"/>
          <p:nvPr>
            <p:ph type="title"/>
          </p:nvPr>
        </p:nvSpPr>
        <p:spPr>
          <a:xfrm>
            <a:off x="1046925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0" name="Google Shape;470;p64"/>
          <p:cNvSpPr txBox="1"/>
          <p:nvPr>
            <p:ph idx="1" type="body"/>
          </p:nvPr>
        </p:nvSpPr>
        <p:spPr>
          <a:xfrm>
            <a:off x="1046925" y="7271800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71" name="Google Shape;471;p64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72" name="Google Shape;472;p64"/>
          <p:cNvSpPr txBox="1"/>
          <p:nvPr>
            <p:ph idx="3" type="title"/>
          </p:nvPr>
        </p:nvSpPr>
        <p:spPr>
          <a:xfrm>
            <a:off x="6679650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3" name="Google Shape;473;p64"/>
          <p:cNvSpPr txBox="1"/>
          <p:nvPr>
            <p:ph idx="4" type="body"/>
          </p:nvPr>
        </p:nvSpPr>
        <p:spPr>
          <a:xfrm>
            <a:off x="6679650" y="7271799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74" name="Google Shape;474;p64"/>
          <p:cNvSpPr txBox="1"/>
          <p:nvPr>
            <p:ph idx="5" type="title"/>
          </p:nvPr>
        </p:nvSpPr>
        <p:spPr>
          <a:xfrm>
            <a:off x="12312375" y="6081650"/>
            <a:ext cx="49287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5" name="Google Shape;475;p64"/>
          <p:cNvSpPr txBox="1"/>
          <p:nvPr>
            <p:ph idx="6" type="body"/>
          </p:nvPr>
        </p:nvSpPr>
        <p:spPr>
          <a:xfrm>
            <a:off x="12312375" y="7271800"/>
            <a:ext cx="4928700" cy="23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Points (Four)">
  <p:cSld name="TITLE_AND_BODY_2_2_1_2_1_3">
    <p:bg>
      <p:bgPr>
        <a:solidFill>
          <a:schemeClr val="accent3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5"/>
          <p:cNvSpPr txBox="1"/>
          <p:nvPr>
            <p:ph type="title"/>
          </p:nvPr>
        </p:nvSpPr>
        <p:spPr>
          <a:xfrm>
            <a:off x="104695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8" name="Google Shape;478;p65"/>
          <p:cNvSpPr txBox="1"/>
          <p:nvPr>
            <p:ph idx="1" type="body"/>
          </p:nvPr>
        </p:nvSpPr>
        <p:spPr>
          <a:xfrm>
            <a:off x="104695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79" name="Google Shape;479;p65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0" name="Google Shape;480;p65"/>
          <p:cNvSpPr txBox="1"/>
          <p:nvPr>
            <p:ph idx="3" type="title"/>
          </p:nvPr>
        </p:nvSpPr>
        <p:spPr>
          <a:xfrm>
            <a:off x="5271475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81" name="Google Shape;481;p65"/>
          <p:cNvSpPr txBox="1"/>
          <p:nvPr>
            <p:ph idx="4" type="body"/>
          </p:nvPr>
        </p:nvSpPr>
        <p:spPr>
          <a:xfrm>
            <a:off x="5271475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82" name="Google Shape;482;p65"/>
          <p:cNvSpPr txBox="1"/>
          <p:nvPr>
            <p:ph idx="5" type="title"/>
          </p:nvPr>
        </p:nvSpPr>
        <p:spPr>
          <a:xfrm>
            <a:off x="949600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83" name="Google Shape;483;p65"/>
          <p:cNvSpPr txBox="1"/>
          <p:nvPr>
            <p:ph idx="6" type="body"/>
          </p:nvPr>
        </p:nvSpPr>
        <p:spPr>
          <a:xfrm>
            <a:off x="949600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484" name="Google Shape;484;p65"/>
          <p:cNvSpPr txBox="1"/>
          <p:nvPr>
            <p:ph idx="7" type="title"/>
          </p:nvPr>
        </p:nvSpPr>
        <p:spPr>
          <a:xfrm>
            <a:off x="13720550" y="6080750"/>
            <a:ext cx="3520500" cy="95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85" name="Google Shape;485;p65"/>
          <p:cNvSpPr txBox="1"/>
          <p:nvPr>
            <p:ph idx="8" type="body"/>
          </p:nvPr>
        </p:nvSpPr>
        <p:spPr>
          <a:xfrm>
            <a:off x="13720550" y="7269469"/>
            <a:ext cx="3520500" cy="23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Big Stat">
  <p:cSld name="TITLE_1_4">
    <p:bg>
      <p:bgPr>
        <a:solidFill>
          <a:schemeClr val="accent3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6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8" name="Google Shape;488;p66"/>
          <p:cNvSpPr txBox="1"/>
          <p:nvPr>
            <p:ph type="ctrTitle"/>
          </p:nvPr>
        </p:nvSpPr>
        <p:spPr>
          <a:xfrm>
            <a:off x="1403600" y="3383280"/>
            <a:ext cx="140817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89" name="Google Shape;489;p66"/>
          <p:cNvSpPr txBox="1"/>
          <p:nvPr>
            <p:ph idx="2" type="subTitle"/>
          </p:nvPr>
        </p:nvSpPr>
        <p:spPr>
          <a:xfrm>
            <a:off x="1403700" y="5458968"/>
            <a:ext cx="14081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90" name="Google Shape;490;p66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Stats (Two)">
  <p:cSld name="TITLE_1_1_3">
    <p:bg>
      <p:bgPr>
        <a:solidFill>
          <a:schemeClr val="accent3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93" name="Google Shape;493;p67"/>
          <p:cNvSpPr txBox="1"/>
          <p:nvPr>
            <p:ph type="ctrTitle"/>
          </p:nvPr>
        </p:nvSpPr>
        <p:spPr>
          <a:xfrm>
            <a:off x="140360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4" name="Google Shape;494;p67"/>
          <p:cNvSpPr txBox="1"/>
          <p:nvPr>
            <p:ph idx="2" type="subTitle"/>
          </p:nvPr>
        </p:nvSpPr>
        <p:spPr>
          <a:xfrm>
            <a:off x="140370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495" name="Google Shape;495;p67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496" name="Google Shape;496;p67"/>
          <p:cNvSpPr txBox="1"/>
          <p:nvPr>
            <p:ph idx="4" type="ctrTitle"/>
          </p:nvPr>
        </p:nvSpPr>
        <p:spPr>
          <a:xfrm>
            <a:off x="10556750" y="3383275"/>
            <a:ext cx="6336900" cy="22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497" name="Google Shape;497;p67"/>
          <p:cNvSpPr txBox="1"/>
          <p:nvPr>
            <p:ph idx="5" type="subTitle"/>
          </p:nvPr>
        </p:nvSpPr>
        <p:spPr>
          <a:xfrm>
            <a:off x="10556850" y="5458975"/>
            <a:ext cx="63369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Stats (Three)">
  <p:cSld name="TITLE_1_1_1_2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8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0" name="Google Shape;500;p68"/>
          <p:cNvSpPr txBox="1"/>
          <p:nvPr>
            <p:ph type="ctrTitle"/>
          </p:nvPr>
        </p:nvSpPr>
        <p:spPr>
          <a:xfrm>
            <a:off x="1403600" y="3950475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1" name="Google Shape;501;p68"/>
          <p:cNvSpPr txBox="1"/>
          <p:nvPr>
            <p:ph idx="2" type="subTitle"/>
          </p:nvPr>
        </p:nvSpPr>
        <p:spPr>
          <a:xfrm>
            <a:off x="14037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02" name="Google Shape;502;p68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03" name="Google Shape;503;p68"/>
          <p:cNvSpPr txBox="1"/>
          <p:nvPr>
            <p:ph idx="4" type="ctrTitle"/>
          </p:nvPr>
        </p:nvSpPr>
        <p:spPr>
          <a:xfrm>
            <a:off x="703165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4" name="Google Shape;504;p68"/>
          <p:cNvSpPr txBox="1"/>
          <p:nvPr>
            <p:ph idx="5" type="subTitle"/>
          </p:nvPr>
        </p:nvSpPr>
        <p:spPr>
          <a:xfrm>
            <a:off x="703175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05" name="Google Shape;505;p68"/>
          <p:cNvSpPr txBox="1"/>
          <p:nvPr>
            <p:ph idx="6" type="ctrTitle"/>
          </p:nvPr>
        </p:nvSpPr>
        <p:spPr>
          <a:xfrm>
            <a:off x="12659700" y="3950696"/>
            <a:ext cx="4224600" cy="146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06" name="Google Shape;506;p68"/>
          <p:cNvSpPr txBox="1"/>
          <p:nvPr>
            <p:ph idx="7" type="subTitle"/>
          </p:nvPr>
        </p:nvSpPr>
        <p:spPr>
          <a:xfrm>
            <a:off x="12659800" y="5458975"/>
            <a:ext cx="42246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Stat (Half)">
  <p:cSld name="TITLE_1_2_2_5">
    <p:bg>
      <p:bgPr>
        <a:solidFill>
          <a:schemeClr val="accent3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9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9" name="Google Shape;509;p69"/>
          <p:cNvSpPr txBox="1"/>
          <p:nvPr>
            <p:ph type="ctrTitle"/>
          </p:nvPr>
        </p:nvSpPr>
        <p:spPr>
          <a:xfrm>
            <a:off x="1403600" y="3383280"/>
            <a:ext cx="77451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10" name="Google Shape;510;p69"/>
          <p:cNvSpPr txBox="1"/>
          <p:nvPr>
            <p:ph idx="2" type="subTitle"/>
          </p:nvPr>
        </p:nvSpPr>
        <p:spPr>
          <a:xfrm>
            <a:off x="1403655" y="5458968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11" name="Google Shape;511;p69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Stats (Half)">
  <p:cSld name="TITLE_1_2_7">
    <p:bg>
      <p:bgPr>
        <a:solidFill>
          <a:schemeClr val="accent3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0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14" name="Google Shape;514;p70"/>
          <p:cNvSpPr txBox="1"/>
          <p:nvPr>
            <p:ph type="ctrTitle"/>
          </p:nvPr>
        </p:nvSpPr>
        <p:spPr>
          <a:xfrm>
            <a:off x="1403600" y="2468875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15" name="Google Shape;515;p70"/>
          <p:cNvSpPr txBox="1"/>
          <p:nvPr>
            <p:ph idx="2" type="subTitle"/>
          </p:nvPr>
        </p:nvSpPr>
        <p:spPr>
          <a:xfrm>
            <a:off x="1403655" y="3970971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16" name="Google Shape;516;p70"/>
          <p:cNvSpPr txBox="1"/>
          <p:nvPr>
            <p:ph idx="3" type="subTitle"/>
          </p:nvPr>
        </p:nvSpPr>
        <p:spPr>
          <a:xfrm>
            <a:off x="699525" y="9171425"/>
            <a:ext cx="70410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17" name="Google Shape;517;p70"/>
          <p:cNvSpPr txBox="1"/>
          <p:nvPr>
            <p:ph idx="4" type="ctrTitle"/>
          </p:nvPr>
        </p:nvSpPr>
        <p:spPr>
          <a:xfrm>
            <a:off x="1403600" y="5361701"/>
            <a:ext cx="77451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18" name="Google Shape;518;p70"/>
          <p:cNvSpPr txBox="1"/>
          <p:nvPr>
            <p:ph idx="5" type="subTitle"/>
          </p:nvPr>
        </p:nvSpPr>
        <p:spPr>
          <a:xfrm>
            <a:off x="1403655" y="6864100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ext">
  <p:cSld name="TITLE_AND_BODY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699500" y="4105647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Stat (Third)">
  <p:cSld name="TITLE_1_2_2_1_3">
    <p:bg>
      <p:bgPr>
        <a:solidFill>
          <a:schemeClr val="accent3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1"/>
          <p:cNvSpPr txBox="1"/>
          <p:nvPr>
            <p:ph idx="1" type="subTitle"/>
          </p:nvPr>
        </p:nvSpPr>
        <p:spPr>
          <a:xfrm>
            <a:off x="699525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1" name="Google Shape;521;p71"/>
          <p:cNvSpPr txBox="1"/>
          <p:nvPr>
            <p:ph type="ctrTitle"/>
          </p:nvPr>
        </p:nvSpPr>
        <p:spPr>
          <a:xfrm>
            <a:off x="699500" y="3383280"/>
            <a:ext cx="4928700" cy="2203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600"/>
              <a:buFont typeface="Optimistic Display"/>
              <a:buNone/>
              <a:defRPr b="1" sz="14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22" name="Google Shape;522;p71"/>
          <p:cNvSpPr txBox="1"/>
          <p:nvPr>
            <p:ph idx="2" type="subTitle"/>
          </p:nvPr>
        </p:nvSpPr>
        <p:spPr>
          <a:xfrm>
            <a:off x="699535" y="5458968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23" name="Google Shape;523;p71"/>
          <p:cNvSpPr txBox="1"/>
          <p:nvPr>
            <p:ph idx="3" type="subTitle"/>
          </p:nvPr>
        </p:nvSpPr>
        <p:spPr>
          <a:xfrm>
            <a:off x="699525" y="9171425"/>
            <a:ext cx="49287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Stats (Third)">
  <p:cSld name="TITLE_1_2_3_3">
    <p:bg>
      <p:bgPr>
        <a:solidFill>
          <a:schemeClr val="accent3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/>
          <p:nvPr>
            <p:ph idx="1" type="subTitle"/>
          </p:nvPr>
        </p:nvSpPr>
        <p:spPr>
          <a:xfrm>
            <a:off x="699516" y="699525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6" name="Google Shape;526;p72"/>
          <p:cNvSpPr txBox="1"/>
          <p:nvPr>
            <p:ph type="ctrTitle"/>
          </p:nvPr>
        </p:nvSpPr>
        <p:spPr>
          <a:xfrm>
            <a:off x="699500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27" name="Google Shape;527;p72"/>
          <p:cNvSpPr txBox="1"/>
          <p:nvPr>
            <p:ph idx="2" type="subTitle"/>
          </p:nvPr>
        </p:nvSpPr>
        <p:spPr>
          <a:xfrm>
            <a:off x="699535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528" name="Google Shape;528;p72"/>
          <p:cNvSpPr txBox="1"/>
          <p:nvPr>
            <p:ph idx="3" type="subTitle"/>
          </p:nvPr>
        </p:nvSpPr>
        <p:spPr>
          <a:xfrm>
            <a:off x="699525" y="9171425"/>
            <a:ext cx="49287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29" name="Google Shape;529;p72"/>
          <p:cNvSpPr txBox="1"/>
          <p:nvPr>
            <p:ph idx="4" type="ctrTitle"/>
          </p:nvPr>
        </p:nvSpPr>
        <p:spPr>
          <a:xfrm>
            <a:off x="699500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Optimistic Display"/>
              <a:buNone/>
              <a:defRPr b="1" sz="9600">
                <a:latin typeface="Optimistic Display"/>
                <a:ea typeface="Optimistic Display"/>
                <a:cs typeface="Optimistic Display"/>
                <a:sym typeface="Optimistic Display"/>
              </a:defRPr>
            </a:lvl9pPr>
          </a:lstStyle>
          <a:p/>
        </p:txBody>
      </p:sp>
      <p:sp>
        <p:nvSpPr>
          <p:cNvPr id="530" name="Google Shape;530;p72"/>
          <p:cNvSpPr txBox="1"/>
          <p:nvPr>
            <p:ph idx="5" type="subTitle"/>
          </p:nvPr>
        </p:nvSpPr>
        <p:spPr>
          <a:xfrm>
            <a:off x="699535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2_End Card">
  <p:cSld name="SECTION_HEADER_2_1_2_3_1_2">
    <p:bg>
      <p:bgPr>
        <a:solidFill>
          <a:schemeClr val="accent3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73"/>
          <p:cNvGrpSpPr/>
          <p:nvPr/>
        </p:nvGrpSpPr>
        <p:grpSpPr>
          <a:xfrm>
            <a:off x="6572066" y="4629153"/>
            <a:ext cx="5143867" cy="1028694"/>
            <a:chOff x="1751220" y="2553305"/>
            <a:chExt cx="8690433" cy="1751564"/>
          </a:xfrm>
        </p:grpSpPr>
        <p:grpSp>
          <p:nvGrpSpPr>
            <p:cNvPr id="533" name="Google Shape;533;p73"/>
            <p:cNvGrpSpPr/>
            <p:nvPr/>
          </p:nvGrpSpPr>
          <p:grpSpPr>
            <a:xfrm>
              <a:off x="4940894" y="2609525"/>
              <a:ext cx="5500759" cy="1694643"/>
              <a:chOff x="4940894" y="2609525"/>
              <a:chExt cx="5500759" cy="1694643"/>
            </a:xfrm>
          </p:grpSpPr>
          <p:sp>
            <p:nvSpPr>
              <p:cNvPr id="534" name="Google Shape;534;p73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535" name="Google Shape;535;p73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536" name="Google Shape;536;p73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537" name="Google Shape;537;p73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538" name="Google Shape;538;p73"/>
            <p:cNvGrpSpPr/>
            <p:nvPr/>
          </p:nvGrpSpPr>
          <p:grpSpPr>
            <a:xfrm>
              <a:off x="1751220" y="2553305"/>
              <a:ext cx="2635412" cy="1751564"/>
              <a:chOff x="1751220" y="2553305"/>
              <a:chExt cx="2635412" cy="1751564"/>
            </a:xfrm>
          </p:grpSpPr>
          <p:grpSp>
            <p:nvGrpSpPr>
              <p:cNvPr id="539" name="Google Shape;539;p73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540" name="Google Shape;540;p73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541" name="Google Shape;541;p73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542" name="Google Shape;542;p73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543" name="Google Shape;543;p73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544" name="Google Shape;544;p73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3_White">
  <p:cSld name="SECTION_HEADER_2_1_2_3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4_Color">
  <p:cSld name="SECTION_HEADER_2_1_1">
    <p:bg>
      <p:bgPr>
        <a:solidFill>
          <a:schemeClr val="dk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5_Black">
  <p:cSld name="SECTION_HEADER_2_1_1_1">
    <p:bg>
      <p:bgPr>
        <a:solidFill>
          <a:schemeClr val="accent5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6"/>
          <p:cNvSpPr/>
          <p:nvPr/>
        </p:nvSpPr>
        <p:spPr>
          <a:xfrm>
            <a:off x="1042072" y="3444113"/>
            <a:ext cx="1414800" cy="1101000"/>
          </a:xfrm>
          <a:prstGeom prst="rect">
            <a:avLst/>
          </a:prstGeom>
          <a:solidFill>
            <a:srgbClr val="4E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76"/>
          <p:cNvSpPr/>
          <p:nvPr/>
        </p:nvSpPr>
        <p:spPr>
          <a:xfrm>
            <a:off x="3161112" y="3444113"/>
            <a:ext cx="1406400" cy="1101000"/>
          </a:xfrm>
          <a:prstGeom prst="rect">
            <a:avLst/>
          </a:prstGeom>
          <a:solidFill>
            <a:srgbClr val="0062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6"/>
          <p:cNvSpPr/>
          <p:nvPr/>
        </p:nvSpPr>
        <p:spPr>
          <a:xfrm>
            <a:off x="5292002" y="3444113"/>
            <a:ext cx="1414800" cy="1101000"/>
          </a:xfrm>
          <a:prstGeom prst="rect">
            <a:avLst/>
          </a:prstGeom>
          <a:solidFill>
            <a:srgbClr val="007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76"/>
          <p:cNvSpPr/>
          <p:nvPr/>
        </p:nvSpPr>
        <p:spPr>
          <a:xfrm>
            <a:off x="7390807" y="3444113"/>
            <a:ext cx="1417200" cy="1101000"/>
          </a:xfrm>
          <a:prstGeom prst="rect">
            <a:avLst/>
          </a:prstGeom>
          <a:solidFill>
            <a:srgbClr val="007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76"/>
          <p:cNvSpPr/>
          <p:nvPr/>
        </p:nvSpPr>
        <p:spPr>
          <a:xfrm>
            <a:off x="9492032" y="3444113"/>
            <a:ext cx="1417200" cy="1101000"/>
          </a:xfrm>
          <a:prstGeom prst="rect">
            <a:avLst/>
          </a:prstGeom>
          <a:solidFill>
            <a:srgbClr val="1A76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76"/>
          <p:cNvSpPr/>
          <p:nvPr/>
        </p:nvSpPr>
        <p:spPr>
          <a:xfrm>
            <a:off x="11607408" y="3444113"/>
            <a:ext cx="1417200" cy="1101000"/>
          </a:xfrm>
          <a:prstGeom prst="rect">
            <a:avLst/>
          </a:prstGeom>
          <a:solidFill>
            <a:srgbClr val="CA3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76"/>
          <p:cNvSpPr/>
          <p:nvPr/>
        </p:nvSpPr>
        <p:spPr>
          <a:xfrm>
            <a:off x="13702558" y="3444113"/>
            <a:ext cx="1417200" cy="1101000"/>
          </a:xfrm>
          <a:prstGeom prst="rect">
            <a:avLst/>
          </a:prstGeom>
          <a:solidFill>
            <a:srgbClr val="A33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76"/>
          <p:cNvSpPr/>
          <p:nvPr/>
        </p:nvSpPr>
        <p:spPr>
          <a:xfrm>
            <a:off x="15828728" y="3444113"/>
            <a:ext cx="1417200" cy="1101000"/>
          </a:xfrm>
          <a:prstGeom prst="rect">
            <a:avLst/>
          </a:prstGeom>
          <a:solidFill>
            <a:srgbClr val="633B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6"/>
          <p:cNvSpPr/>
          <p:nvPr/>
        </p:nvSpPr>
        <p:spPr>
          <a:xfrm>
            <a:off x="1042072" y="5741888"/>
            <a:ext cx="1414800" cy="1101000"/>
          </a:xfrm>
          <a:prstGeom prst="rect">
            <a:avLst/>
          </a:prstGeom>
          <a:solidFill>
            <a:srgbClr val="B5B5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76"/>
          <p:cNvSpPr/>
          <p:nvPr/>
        </p:nvSpPr>
        <p:spPr>
          <a:xfrm>
            <a:off x="3161112" y="5741888"/>
            <a:ext cx="1406400" cy="1101000"/>
          </a:xfrm>
          <a:prstGeom prst="rect">
            <a:avLst/>
          </a:prstGeom>
          <a:solidFill>
            <a:srgbClr val="AFD3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76"/>
          <p:cNvSpPr/>
          <p:nvPr/>
        </p:nvSpPr>
        <p:spPr>
          <a:xfrm>
            <a:off x="5292002" y="5741888"/>
            <a:ext cx="1414800" cy="1101000"/>
          </a:xfrm>
          <a:prstGeom prst="rect">
            <a:avLst/>
          </a:prstGeom>
          <a:solidFill>
            <a:srgbClr val="C8E7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76"/>
          <p:cNvSpPr/>
          <p:nvPr/>
        </p:nvSpPr>
        <p:spPr>
          <a:xfrm>
            <a:off x="7390807" y="5741888"/>
            <a:ext cx="1417200" cy="1101000"/>
          </a:xfrm>
          <a:prstGeom prst="rect">
            <a:avLst/>
          </a:prstGeom>
          <a:solidFill>
            <a:srgbClr val="BFE0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6"/>
          <p:cNvSpPr/>
          <p:nvPr/>
        </p:nvSpPr>
        <p:spPr>
          <a:xfrm>
            <a:off x="9492032" y="5741888"/>
            <a:ext cx="1417200" cy="1101000"/>
          </a:xfrm>
          <a:prstGeom prst="rect">
            <a:avLst/>
          </a:prstGeom>
          <a:solidFill>
            <a:srgbClr val="B2CD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76"/>
          <p:cNvSpPr/>
          <p:nvPr/>
        </p:nvSpPr>
        <p:spPr>
          <a:xfrm>
            <a:off x="11607408" y="5741888"/>
            <a:ext cx="1417200" cy="1101000"/>
          </a:xfrm>
          <a:prstGeom prst="rect">
            <a:avLst/>
          </a:prstGeom>
          <a:solidFill>
            <a:srgbClr val="FBD6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76"/>
          <p:cNvSpPr/>
          <p:nvPr/>
        </p:nvSpPr>
        <p:spPr>
          <a:xfrm>
            <a:off x="13702558" y="5741888"/>
            <a:ext cx="1417200" cy="1101000"/>
          </a:xfrm>
          <a:prstGeom prst="rect">
            <a:avLst/>
          </a:prstGeom>
          <a:solidFill>
            <a:srgbClr val="FBE3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76"/>
          <p:cNvSpPr/>
          <p:nvPr/>
        </p:nvSpPr>
        <p:spPr>
          <a:xfrm>
            <a:off x="15828728" y="5741888"/>
            <a:ext cx="1417200" cy="1101000"/>
          </a:xfrm>
          <a:prstGeom prst="rect">
            <a:avLst/>
          </a:prstGeom>
          <a:solidFill>
            <a:srgbClr val="D4CA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6"/>
          <p:cNvSpPr/>
          <p:nvPr/>
        </p:nvSpPr>
        <p:spPr>
          <a:xfrm>
            <a:off x="10050" y="0"/>
            <a:ext cx="18267900" cy="10287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65A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ext (Two-Thirds)">
  <p:cSld name="TITLE_AND_BOD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699525" y="2651750"/>
            <a:ext cx="105612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699525" y="4969750"/>
            <a:ext cx="105612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ext (Half)">
  <p:cSld name="TITLE_AND_BOD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699525" y="2651750"/>
            <a:ext cx="77451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699525" y="4969750"/>
            <a:ext cx="77451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﹘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﹘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7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525" y="699525"/>
            <a:ext cx="77244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timistic Display Medium"/>
              <a:buNone/>
              <a:defRPr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9525" y="3877050"/>
            <a:ext cx="7724400" cy="5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•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1pPr>
            <a:lvl2pPr indent="-342900" lvl="1" marL="9144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2pPr>
            <a:lvl3pPr indent="-342900" lvl="2" marL="13716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3pPr>
            <a:lvl4pPr indent="-342900" lvl="3" marL="18288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4pPr>
            <a:lvl5pPr indent="-342900" lvl="4" marL="22860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5pPr>
            <a:lvl6pPr indent="-342900" lvl="5" marL="27432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6pPr>
            <a:lvl7pPr indent="-342900" lvl="6" marL="32004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7pPr>
            <a:lvl8pPr indent="-342900" lvl="7" marL="3657600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8pPr>
            <a:lvl9pPr indent="-342900" lvl="8" marL="4114800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timistic Text"/>
              <a:buChar char="﹘"/>
              <a:defRPr sz="1800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EA4335"/>
          </p15:clr>
        </p15:guide>
        <p15:guide id="2" pos="5760">
          <p15:clr>
            <a:srgbClr val="EA4335"/>
          </p15:clr>
        </p15:guide>
        <p15:guide id="3" pos="441">
          <p15:clr>
            <a:srgbClr val="EA4335"/>
          </p15:clr>
        </p15:guide>
        <p15:guide id="4" orient="horz" pos="441">
          <p15:clr>
            <a:srgbClr val="EA4335"/>
          </p15:clr>
        </p15:guide>
        <p15:guide id="5" pos="11079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pos="1328">
          <p15:clr>
            <a:srgbClr val="EA4335"/>
          </p15:clr>
        </p15:guide>
        <p15:guide id="8" pos="2215">
          <p15:clr>
            <a:srgbClr val="EA4335"/>
          </p15:clr>
        </p15:guide>
        <p15:guide id="9" pos="3102">
          <p15:clr>
            <a:srgbClr val="EA4335"/>
          </p15:clr>
        </p15:guide>
        <p15:guide id="10" pos="3989">
          <p15:clr>
            <a:srgbClr val="EA4335"/>
          </p15:clr>
        </p15:guide>
        <p15:guide id="11" pos="4876">
          <p15:clr>
            <a:srgbClr val="EA4335"/>
          </p15:clr>
        </p15:guide>
        <p15:guide id="12" pos="6650">
          <p15:clr>
            <a:srgbClr val="EA4335"/>
          </p15:clr>
        </p15:guide>
        <p15:guide id="13" pos="7537">
          <p15:clr>
            <a:srgbClr val="EA4335"/>
          </p15:clr>
        </p15:guide>
        <p15:guide id="14" pos="8424">
          <p15:clr>
            <a:srgbClr val="EA4335"/>
          </p15:clr>
        </p15:guide>
        <p15:guide id="15" pos="9311">
          <p15:clr>
            <a:srgbClr val="EA4335"/>
          </p15:clr>
        </p15:guide>
        <p15:guide id="16" pos="10198">
          <p15:clr>
            <a:srgbClr val="EA4335"/>
          </p15:clr>
        </p15:guide>
        <p15:guide id="17" pos="884">
          <p15:clr>
            <a:srgbClr val="EA4335"/>
          </p15:clr>
        </p15:guide>
        <p15:guide id="18" pos="1771">
          <p15:clr>
            <a:srgbClr val="EA4335"/>
          </p15:clr>
        </p15:guide>
        <p15:guide id="19" pos="2658">
          <p15:clr>
            <a:srgbClr val="EA4335"/>
          </p15:clr>
        </p15:guide>
        <p15:guide id="20" pos="3545">
          <p15:clr>
            <a:srgbClr val="EA4335"/>
          </p15:clr>
        </p15:guide>
        <p15:guide id="21" pos="4432">
          <p15:clr>
            <a:srgbClr val="EA4335"/>
          </p15:clr>
        </p15:guide>
        <p15:guide id="22" pos="5319">
          <p15:clr>
            <a:srgbClr val="EA4335"/>
          </p15:clr>
        </p15:guide>
        <p15:guide id="23" pos="6206">
          <p15:clr>
            <a:srgbClr val="EA4335"/>
          </p15:clr>
        </p15:guide>
        <p15:guide id="24" pos="7093">
          <p15:clr>
            <a:srgbClr val="EA4335"/>
          </p15:clr>
        </p15:guide>
        <p15:guide id="25" pos="7980">
          <p15:clr>
            <a:srgbClr val="EA4335"/>
          </p15:clr>
        </p15:guide>
        <p15:guide id="26" pos="8868">
          <p15:clr>
            <a:srgbClr val="EA4335"/>
          </p15:clr>
        </p15:guide>
        <p15:guide id="27" pos="9755">
          <p15:clr>
            <a:srgbClr val="EA4335"/>
          </p15:clr>
        </p15:guide>
        <p15:guide id="28" pos="1064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7"/>
          <p:cNvSpPr txBox="1"/>
          <p:nvPr>
            <p:ph type="ctrTitle"/>
          </p:nvPr>
        </p:nvSpPr>
        <p:spPr>
          <a:xfrm>
            <a:off x="704100" y="2651760"/>
            <a:ext cx="11964900" cy="171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road to DNSRocks</a:t>
            </a:r>
            <a:endParaRPr/>
          </a:p>
        </p:txBody>
      </p:sp>
      <p:sp>
        <p:nvSpPr>
          <p:cNvPr id="570" name="Google Shape;570;p77"/>
          <p:cNvSpPr txBox="1"/>
          <p:nvPr>
            <p:ph idx="1" type="subTitle"/>
          </p:nvPr>
        </p:nvSpPr>
        <p:spPr>
          <a:xfrm>
            <a:off x="704100" y="9015984"/>
            <a:ext cx="2811900" cy="69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Balint Csergo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Engineer</a:t>
            </a:r>
            <a:endParaRPr/>
          </a:p>
        </p:txBody>
      </p:sp>
      <p:sp>
        <p:nvSpPr>
          <p:cNvPr id="571" name="Google Shape;571;p77"/>
          <p:cNvSpPr txBox="1"/>
          <p:nvPr/>
        </p:nvSpPr>
        <p:spPr>
          <a:xfrm>
            <a:off x="861475" y="4497400"/>
            <a:ext cx="7297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timistic Text"/>
                <a:ea typeface="Optimistic Text"/>
                <a:cs typeface="Optimistic Text"/>
                <a:sym typeface="Optimistic Text"/>
              </a:rPr>
              <a:t>Why would you write your own authoritative DNS server?</a:t>
            </a:r>
            <a:endParaRPr sz="3400"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6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Source Alternatives </a:t>
            </a:r>
            <a:endParaRPr/>
          </a:p>
        </p:txBody>
      </p:sp>
      <p:sp>
        <p:nvSpPr>
          <p:cNvPr id="687" name="Google Shape;687;p86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TinyDNS</a:t>
            </a:r>
            <a:endParaRPr/>
          </a:p>
        </p:txBody>
      </p:sp>
      <p:graphicFrame>
        <p:nvGraphicFramePr>
          <p:cNvPr id="688" name="Google Shape;688;p86"/>
          <p:cNvGraphicFramePr/>
          <p:nvPr/>
        </p:nvGraphicFramePr>
        <p:xfrm>
          <a:off x="759075" y="443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{1BFAAED2-683B-4C95-8FB5-49ACB3CA6B81}</a:tableStyleId>
              </a:tblPr>
              <a:tblGrid>
                <a:gridCol w="5341600"/>
                <a:gridCol w="5341600"/>
                <a:gridCol w="5341600"/>
              </a:tblGrid>
              <a:tr h="80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Resolver View Supported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ECS View Supported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BIND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✅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 ❌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Knot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 ❌</a:t>
                      </a:r>
                      <a:r>
                        <a:rPr lang="en" sz="3400"/>
                        <a:t> (Until 2.7.0)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400">
                          <a:solidFill>
                            <a:schemeClr val="accent5"/>
                          </a:solidFill>
                        </a:rPr>
                        <a:t> ❌</a:t>
                      </a:r>
                      <a:r>
                        <a:rPr lang="en" sz="3400">
                          <a:solidFill>
                            <a:schemeClr val="accent5"/>
                          </a:solidFill>
                        </a:rPr>
                        <a:t> (Until 2.7.0)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NSD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 ❌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 ❌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PowerDNS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✅</a:t>
                      </a:r>
                      <a:r>
                        <a:rPr lang="en" sz="3400"/>
                        <a:t>(geoip backed)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/>
                        <a:t>✅</a:t>
                      </a:r>
                      <a:r>
                        <a:rPr lang="en" sz="3400"/>
                        <a:t>(geoip backed)</a:t>
                      </a:r>
                      <a:endParaRPr sz="3400"/>
                    </a:p>
                  </a:txBody>
                  <a:tcPr marT="91425" marB="91425" marR="91425" marL="91425">
                    <a:lnL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C2B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7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DNSRocks with CDB Backend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8"/>
          <p:cNvSpPr txBox="1"/>
          <p:nvPr>
            <p:ph type="title"/>
          </p:nvPr>
        </p:nvSpPr>
        <p:spPr>
          <a:xfrm>
            <a:off x="597325" y="1323575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 your own</a:t>
            </a:r>
            <a:endParaRPr/>
          </a:p>
        </p:txBody>
      </p:sp>
      <p:sp>
        <p:nvSpPr>
          <p:cNvPr id="699" name="Google Shape;699;p88"/>
          <p:cNvSpPr txBox="1"/>
          <p:nvPr>
            <p:ph idx="1" type="body"/>
          </p:nvPr>
        </p:nvSpPr>
        <p:spPr>
          <a:xfrm>
            <a:off x="699525" y="2739150"/>
            <a:ext cx="14785800" cy="66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Go is a modern language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miekg/dns is an amazing library, we’ve built on top of that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We reuse a lot of plumbing from CoreDNS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Go tooling makes building/running/testing easy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Good unit test </a:t>
            </a:r>
            <a:r>
              <a:rPr lang="en" sz="3400"/>
              <a:t>coverage</a:t>
            </a:r>
            <a:r>
              <a:rPr lang="en" sz="3400"/>
              <a:t> was a must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Faster iteration speed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Works with CDB, compatible with </a:t>
            </a:r>
            <a:r>
              <a:rPr lang="en" sz="3400"/>
              <a:t>internal tooling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Feature parity with TinyDNS, so rollout and A/B testing was “simple”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A/B testing enabled us to profile our code, and optimize hotspots</a:t>
            </a:r>
            <a:endParaRPr sz="3400"/>
          </a:p>
        </p:txBody>
      </p:sp>
      <p:sp>
        <p:nvSpPr>
          <p:cNvPr id="700" name="Google Shape;700;p88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	DNSRocks with CDB Backend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9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0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good about CDB</a:t>
            </a:r>
            <a:endParaRPr/>
          </a:p>
        </p:txBody>
      </p:sp>
      <p:sp>
        <p:nvSpPr>
          <p:cNvPr id="711" name="Google Shape;711;p90"/>
          <p:cNvSpPr txBox="1"/>
          <p:nvPr>
            <p:ph idx="1" type="body"/>
          </p:nvPr>
        </p:nvSpPr>
        <p:spPr>
          <a:xfrm>
            <a:off x="699500" y="4105650"/>
            <a:ext cx="14785800" cy="52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speed: Data access is very </a:t>
            </a:r>
            <a:r>
              <a:rPr lang="en" sz="3400"/>
              <a:t>very fast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It’s a constant database, it can be mmapped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We know how to work with it already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It’s a </a:t>
            </a:r>
            <a:r>
              <a:rPr lang="en" sz="3400"/>
              <a:t>very</a:t>
            </a:r>
            <a:r>
              <a:rPr lang="en" sz="3400"/>
              <a:t> simple data structure, basically a hashmap</a:t>
            </a:r>
            <a:endParaRPr sz="3400"/>
          </a:p>
        </p:txBody>
      </p:sp>
      <p:sp>
        <p:nvSpPr>
          <p:cNvPr id="712" name="Google Shape;712;p90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1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bad about CDB</a:t>
            </a:r>
            <a:endParaRPr/>
          </a:p>
        </p:txBody>
      </p:sp>
      <p:sp>
        <p:nvSpPr>
          <p:cNvPr id="718" name="Google Shape;718;p91"/>
          <p:cNvSpPr txBox="1"/>
          <p:nvPr>
            <p:ph idx="1" type="body"/>
          </p:nvPr>
        </p:nvSpPr>
        <p:spPr>
          <a:xfrm>
            <a:off x="699500" y="4105650"/>
            <a:ext cx="14785800" cy="52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It’s a constant database, we need to redeploy the whole view on every change, which causes constant recompilation, and increased propagation time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This constant DB rewrite leads to SSD wear, we needed to store the DB in Ramdisk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It’s a 32 bit hashmap. 4 GB is the maximum size of a </a:t>
            </a:r>
            <a:r>
              <a:rPr lang="en" sz="3400"/>
              <a:t>cdb</a:t>
            </a:r>
            <a:r>
              <a:rPr lang="en" sz="3400"/>
              <a:t> database</a:t>
            </a:r>
            <a:endParaRPr sz="3400"/>
          </a:p>
        </p:txBody>
      </p:sp>
      <p:sp>
        <p:nvSpPr>
          <p:cNvPr id="719" name="Google Shape;719;p91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2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RocksDB</a:t>
            </a:r>
            <a:endParaRPr/>
          </a:p>
        </p:txBody>
      </p:sp>
      <p:sp>
        <p:nvSpPr>
          <p:cNvPr id="725" name="Google Shape;725;p92"/>
          <p:cNvSpPr txBox="1"/>
          <p:nvPr>
            <p:ph idx="1" type="body"/>
          </p:nvPr>
        </p:nvSpPr>
        <p:spPr>
          <a:xfrm>
            <a:off x="699500" y="4105650"/>
            <a:ext cx="14785800" cy="52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speed: RocksDB being mutable means we don’t recompile anything. Incremental updates are possible and applying changes takes milliseconds.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 SSD wear: RocksDB is flash-ready, which meant we’ve been  be able to </a:t>
            </a:r>
            <a:r>
              <a:rPr lang="en" sz="3400"/>
              <a:t>move back to SSDs</a:t>
            </a:r>
            <a:r>
              <a:rPr lang="en" sz="3400"/>
              <a:t> and free up some precious RAM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 32-bit limitations of CDB no longer apply, shards can get as big as we need. 4 GB isn’t enough for everybody :) </a:t>
            </a:r>
            <a:endParaRPr sz="3400"/>
          </a:p>
        </p:txBody>
      </p:sp>
      <p:sp>
        <p:nvSpPr>
          <p:cNvPr id="726" name="Google Shape;726;p92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3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RocksDB</a:t>
            </a:r>
            <a:endParaRPr/>
          </a:p>
        </p:txBody>
      </p:sp>
      <p:sp>
        <p:nvSpPr>
          <p:cNvPr id="732" name="Google Shape;732;p93"/>
          <p:cNvSpPr txBox="1"/>
          <p:nvPr>
            <p:ph idx="1" type="body"/>
          </p:nvPr>
        </p:nvSpPr>
        <p:spPr>
          <a:xfrm>
            <a:off x="699500" y="4105650"/>
            <a:ext cx="14785800" cy="52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The steps we took:</a:t>
            </a:r>
            <a:endParaRPr sz="3400"/>
          </a:p>
          <a:p>
            <a:pPr indent="-444500" lvl="0" marL="457200" rtl="0" algn="l"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Writing CGO wrapper around RocksDB so it could be used in Go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Adding alternative backend support in DNSRocks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Creating native go parser and compiler from TinyDNS configuration format to CDB and RocksDB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Rethink how we do maps to better utilize RocksDB’s findClosest</a:t>
            </a:r>
            <a:endParaRPr sz="3400"/>
          </a:p>
        </p:txBody>
      </p:sp>
      <p:sp>
        <p:nvSpPr>
          <p:cNvPr id="733" name="Google Shape;733;p93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4"/>
          <p:cNvSpPr txBox="1"/>
          <p:nvPr>
            <p:ph idx="4294967295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</p:txBody>
      </p:sp>
      <p:sp>
        <p:nvSpPr>
          <p:cNvPr id="739" name="Google Shape;739;p94"/>
          <p:cNvSpPr txBox="1"/>
          <p:nvPr/>
        </p:nvSpPr>
        <p:spPr>
          <a:xfrm>
            <a:off x="278725" y="1316275"/>
            <a:ext cx="159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DNS server performance comparison</a:t>
            </a:r>
            <a:endParaRPr sz="5600">
              <a:solidFill>
                <a:schemeClr val="dk1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pic>
        <p:nvPicPr>
          <p:cNvPr id="740" name="Google Shape;740;p9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088" y="2534100"/>
            <a:ext cx="12309829" cy="76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/>
          <p:nvPr>
            <p:ph idx="4294967295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DNSRocks with RocksDB</a:t>
            </a:r>
            <a:endParaRPr/>
          </a:p>
        </p:txBody>
      </p:sp>
      <p:pic>
        <p:nvPicPr>
          <p:cNvPr id="746" name="Google Shape;74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850" y="2632326"/>
            <a:ext cx="11954227" cy="730794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95"/>
          <p:cNvSpPr txBox="1"/>
          <p:nvPr/>
        </p:nvSpPr>
        <p:spPr>
          <a:xfrm>
            <a:off x="278725" y="1316275"/>
            <a:ext cx="159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DNS propagation time wins on Rocksdb</a:t>
            </a:r>
            <a:endParaRPr sz="5600">
              <a:solidFill>
                <a:schemeClr val="dk1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8"/>
          <p:cNvSpPr txBox="1"/>
          <p:nvPr>
            <p:ph type="title"/>
          </p:nvPr>
        </p:nvSpPr>
        <p:spPr>
          <a:xfrm>
            <a:off x="1403600" y="2651750"/>
            <a:ext cx="4224600" cy="16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77" name="Google Shape;577;p78"/>
          <p:cNvSpPr txBox="1"/>
          <p:nvPr>
            <p:ph idx="1" type="body"/>
          </p:nvPr>
        </p:nvSpPr>
        <p:spPr>
          <a:xfrm>
            <a:off x="9852650" y="2743200"/>
            <a:ext cx="4928700" cy="684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3400"/>
              <a:t>History</a:t>
            </a:r>
            <a:endParaRPr sz="3400"/>
          </a:p>
          <a:p>
            <a:pPr indent="-444500" lvl="0" marL="457200" rtl="0" algn="l">
              <a:spcBef>
                <a:spcPts val="1800"/>
              </a:spcBef>
              <a:spcAft>
                <a:spcPts val="0"/>
              </a:spcAft>
              <a:buSzPts val="3400"/>
              <a:buNone/>
            </a:pPr>
            <a:r>
              <a:rPr lang="en" sz="3400"/>
              <a:t>TinyDNS</a:t>
            </a:r>
            <a:endParaRPr sz="3400"/>
          </a:p>
          <a:p>
            <a:pPr indent="-444500" lvl="0" marL="457200" rtl="0" algn="l">
              <a:spcBef>
                <a:spcPts val="1800"/>
              </a:spcBef>
              <a:spcAft>
                <a:spcPts val="0"/>
              </a:spcAft>
              <a:buSzPts val="3400"/>
              <a:buNone/>
            </a:pPr>
            <a:r>
              <a:rPr lang="en" sz="3400"/>
              <a:t>DNSRocks with CDB backend</a:t>
            </a:r>
            <a:endParaRPr sz="3400"/>
          </a:p>
          <a:p>
            <a:pPr indent="-444500" lvl="0" marL="457200" rtl="0" algn="l">
              <a:spcBef>
                <a:spcPts val="1800"/>
              </a:spcBef>
              <a:spcAft>
                <a:spcPts val="0"/>
              </a:spcAft>
              <a:buSzPts val="3400"/>
              <a:buNone/>
            </a:pPr>
            <a:r>
              <a:rPr lang="en" sz="3400"/>
              <a:t>DNSRocks with RocksDB</a:t>
            </a:r>
            <a:endParaRPr sz="3400"/>
          </a:p>
          <a:p>
            <a:pPr indent="-444500" lvl="0" marL="457200" rtl="0" algn="l">
              <a:spcBef>
                <a:spcPts val="1800"/>
              </a:spcBef>
              <a:spcAft>
                <a:spcPts val="0"/>
              </a:spcAft>
              <a:buSzPts val="3400"/>
              <a:buNone/>
            </a:pPr>
            <a:r>
              <a:rPr lang="en" sz="3400"/>
              <a:t>DNSRocks OpenSource</a:t>
            </a:r>
            <a:endParaRPr sz="3400"/>
          </a:p>
          <a:p>
            <a:pPr indent="0" lvl="0" marL="457200" rtl="0" algn="l">
              <a:spcBef>
                <a:spcPts val="1800"/>
              </a:spcBef>
              <a:spcAft>
                <a:spcPts val="180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6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	DNSRocks Open 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7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DNSRocks Open Source</a:t>
            </a:r>
            <a:endParaRPr/>
          </a:p>
        </p:txBody>
      </p:sp>
      <p:sp>
        <p:nvSpPr>
          <p:cNvPr id="758" name="Google Shape;758;p97"/>
          <p:cNvSpPr txBox="1"/>
          <p:nvPr>
            <p:ph idx="1" type="body"/>
          </p:nvPr>
        </p:nvSpPr>
        <p:spPr>
          <a:xfrm>
            <a:off x="699500" y="4105650"/>
            <a:ext cx="14785800" cy="52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/>
              <a:t>The steps we took:</a:t>
            </a:r>
            <a:endParaRPr sz="3400"/>
          </a:p>
          <a:p>
            <a:pPr indent="-444500" lvl="0" marL="457200" rtl="0" algn="l">
              <a:spcBef>
                <a:spcPts val="100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Split off proprietary pieces of code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Provide reasonable OSS alternatives (Prometheus metrics + dnstap logger)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Switch to upstream dependencies wherever possible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CI pipeline on github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Documentation</a:t>
            </a:r>
            <a:endParaRPr sz="3400"/>
          </a:p>
        </p:txBody>
      </p:sp>
      <p:sp>
        <p:nvSpPr>
          <p:cNvPr id="759" name="Google Shape;759;p97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DNSRocks Open Source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8"/>
          <p:cNvSpPr txBox="1"/>
          <p:nvPr>
            <p:ph type="ctrTitle"/>
          </p:nvPr>
        </p:nvSpPr>
        <p:spPr>
          <a:xfrm>
            <a:off x="1285800" y="1022325"/>
            <a:ext cx="11964900" cy="8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98"/>
          <p:cNvSpPr txBox="1"/>
          <p:nvPr/>
        </p:nvSpPr>
        <p:spPr>
          <a:xfrm>
            <a:off x="1040475" y="2044175"/>
            <a:ext cx="16726200" cy="83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Manu Bretelle (@chantra)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Yaroslav Kolomiiets (@yarikk)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Oleg Obleukhov (@leoleovich)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Andrei Lukovenko (@alukovenko)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Alex Bulimov (@abulimov)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Pablo Mazzini (@pmazzini)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Patrick Cullen (@t3lurid3)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Vadim Fedorenko (@vvfedorenko)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Trinity Mirell (@trynity)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Optimistic Text"/>
              <a:buChar char="●"/>
            </a:pPr>
            <a:r>
              <a:rPr lang="en" sz="3800">
                <a:solidFill>
                  <a:schemeClr val="accent5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Maxime Montinet 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Jinyuan Feng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Ivan Laktyunkin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Font typeface="Optimistic Text"/>
              <a:buChar char="●"/>
            </a:pPr>
            <a:r>
              <a:rPr lang="en" sz="3800">
                <a:latin typeface="Optimistic Text"/>
                <a:ea typeface="Optimistic Text"/>
                <a:cs typeface="Optimistic Text"/>
                <a:sym typeface="Optimistic Text"/>
              </a:rPr>
              <a:t>Yang Yu</a:t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pic>
        <p:nvPicPr>
          <p:cNvPr id="766" name="Google Shape;76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925" y="1232125"/>
            <a:ext cx="8211374" cy="82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9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	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9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</a:t>
            </a:r>
            <a:r>
              <a:rPr lang="en"/>
              <a:t>	History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0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need from  a DNS server?</a:t>
            </a:r>
            <a:endParaRPr/>
          </a:p>
        </p:txBody>
      </p:sp>
      <p:sp>
        <p:nvSpPr>
          <p:cNvPr id="588" name="Google Shape;588;p80"/>
          <p:cNvSpPr txBox="1"/>
          <p:nvPr>
            <p:ph idx="1" type="body"/>
          </p:nvPr>
        </p:nvSpPr>
        <p:spPr>
          <a:xfrm>
            <a:off x="699500" y="4105650"/>
            <a:ext cx="14785800" cy="52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Resolver IP based “views”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EDNS Client Subnet “views”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Simple to generate views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Simple to configure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Simple to deploy DB updates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Query Logs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Health metrics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Latency requirements</a:t>
            </a:r>
            <a:endParaRPr sz="3400"/>
          </a:p>
        </p:txBody>
      </p:sp>
      <p:sp>
        <p:nvSpPr>
          <p:cNvPr id="589" name="Google Shape;589;p80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	History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1"/>
          <p:cNvSpPr/>
          <p:nvPr/>
        </p:nvSpPr>
        <p:spPr>
          <a:xfrm>
            <a:off x="11292925" y="2999150"/>
            <a:ext cx="6279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81"/>
          <p:cNvSpPr txBox="1"/>
          <p:nvPr>
            <p:ph type="ctrTitle"/>
          </p:nvPr>
        </p:nvSpPr>
        <p:spPr>
          <a:xfrm>
            <a:off x="1294825" y="318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 pipeline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81"/>
          <p:cNvSpPr/>
          <p:nvPr/>
        </p:nvSpPr>
        <p:spPr>
          <a:xfrm>
            <a:off x="932275" y="1506975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HOST DB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7" name="Google Shape;597;p81"/>
          <p:cNvSpPr/>
          <p:nvPr/>
        </p:nvSpPr>
        <p:spPr>
          <a:xfrm>
            <a:off x="932275" y="2553350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Network</a:t>
            </a:r>
            <a:r>
              <a:rPr lang="en">
                <a:solidFill>
                  <a:srgbClr val="FFFFFF"/>
                </a:solidFill>
              </a:rPr>
              <a:t> DB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8" name="Google Shape;598;p81"/>
          <p:cNvSpPr/>
          <p:nvPr/>
        </p:nvSpPr>
        <p:spPr>
          <a:xfrm>
            <a:off x="932275" y="5042825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CORP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9" name="Google Shape;599;p81"/>
          <p:cNvSpPr/>
          <p:nvPr/>
        </p:nvSpPr>
        <p:spPr>
          <a:xfrm>
            <a:off x="932275" y="4020300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0" name="Google Shape;600;p81"/>
          <p:cNvSpPr/>
          <p:nvPr/>
        </p:nvSpPr>
        <p:spPr>
          <a:xfrm>
            <a:off x="1021675" y="3937438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1" name="Google Shape;601;p81"/>
          <p:cNvSpPr/>
          <p:nvPr/>
        </p:nvSpPr>
        <p:spPr>
          <a:xfrm>
            <a:off x="1121250" y="3867925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2" name="Google Shape;602;p81"/>
          <p:cNvSpPr/>
          <p:nvPr/>
        </p:nvSpPr>
        <p:spPr>
          <a:xfrm>
            <a:off x="1201000" y="3798088"/>
            <a:ext cx="1506900" cy="868500"/>
          </a:xfrm>
          <a:prstGeom prst="roundRect">
            <a:avLst>
              <a:gd fmla="val 16667" name="adj"/>
            </a:avLst>
          </a:prstGeom>
          <a:solidFill>
            <a:srgbClr val="2C7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3" name="Google Shape;603;p81"/>
          <p:cNvSpPr txBox="1"/>
          <p:nvPr/>
        </p:nvSpPr>
        <p:spPr>
          <a:xfrm>
            <a:off x="1085525" y="6245000"/>
            <a:ext cx="14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timistic Text"/>
                <a:ea typeface="Optimistic Text"/>
                <a:cs typeface="Optimistic Text"/>
                <a:sym typeface="Optimistic Text"/>
              </a:rPr>
              <a:t>Automations</a:t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04" name="Google Shape;604;p81"/>
          <p:cNvSpPr/>
          <p:nvPr/>
        </p:nvSpPr>
        <p:spPr>
          <a:xfrm>
            <a:off x="3843663" y="2354650"/>
            <a:ext cx="1980600" cy="1625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DNS MUTATOR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05" name="Google Shape;605;p81"/>
          <p:cNvSpPr/>
          <p:nvPr/>
        </p:nvSpPr>
        <p:spPr>
          <a:xfrm>
            <a:off x="2439175" y="4431525"/>
            <a:ext cx="2400900" cy="1086600"/>
          </a:xfrm>
          <a:prstGeom prst="bentUpArrow">
            <a:avLst>
              <a:gd fmla="val 25000" name="adj1"/>
              <a:gd fmla="val 25000" name="adj2"/>
              <a:gd fmla="val 22331" name="adj3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81"/>
          <p:cNvSpPr/>
          <p:nvPr/>
        </p:nvSpPr>
        <p:spPr>
          <a:xfrm>
            <a:off x="2533000" y="2899175"/>
            <a:ext cx="13026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81"/>
          <p:cNvSpPr/>
          <p:nvPr/>
        </p:nvSpPr>
        <p:spPr>
          <a:xfrm>
            <a:off x="2503100" y="1502675"/>
            <a:ext cx="2567100" cy="400200"/>
          </a:xfrm>
          <a:prstGeom prst="rightArrow">
            <a:avLst>
              <a:gd fmla="val 50000" name="adj1"/>
              <a:gd fmla="val 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81"/>
          <p:cNvSpPr/>
          <p:nvPr/>
        </p:nvSpPr>
        <p:spPr>
          <a:xfrm>
            <a:off x="4770775" y="1609150"/>
            <a:ext cx="434100" cy="56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81"/>
          <p:cNvSpPr/>
          <p:nvPr/>
        </p:nvSpPr>
        <p:spPr>
          <a:xfrm>
            <a:off x="6564125" y="2553350"/>
            <a:ext cx="2100600" cy="12447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Zookeeper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5880250" y="2999150"/>
            <a:ext cx="6279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81"/>
          <p:cNvSpPr/>
          <p:nvPr/>
        </p:nvSpPr>
        <p:spPr>
          <a:xfrm>
            <a:off x="9465100" y="186550"/>
            <a:ext cx="1980600" cy="14226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Config Repo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12" name="Google Shape;612;p81"/>
          <p:cNvSpPr/>
          <p:nvPr/>
        </p:nvSpPr>
        <p:spPr>
          <a:xfrm>
            <a:off x="10052150" y="1814750"/>
            <a:ext cx="588900" cy="633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81"/>
          <p:cNvSpPr/>
          <p:nvPr/>
        </p:nvSpPr>
        <p:spPr>
          <a:xfrm>
            <a:off x="9356300" y="2553350"/>
            <a:ext cx="1980600" cy="11736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DNS Presenter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14" name="Google Shape;614;p81"/>
          <p:cNvSpPr/>
          <p:nvPr/>
        </p:nvSpPr>
        <p:spPr>
          <a:xfrm>
            <a:off x="8696550" y="3017375"/>
            <a:ext cx="6279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81"/>
          <p:cNvSpPr/>
          <p:nvPr/>
        </p:nvSpPr>
        <p:spPr>
          <a:xfrm>
            <a:off x="11920825" y="2553350"/>
            <a:ext cx="1980600" cy="11736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DNS Publisher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16" name="Google Shape;616;p81"/>
          <p:cNvSpPr/>
          <p:nvPr/>
        </p:nvSpPr>
        <p:spPr>
          <a:xfrm>
            <a:off x="14573175" y="2517800"/>
            <a:ext cx="2100600" cy="12447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Zookeeper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17" name="Google Shape;617;p81"/>
          <p:cNvSpPr/>
          <p:nvPr/>
        </p:nvSpPr>
        <p:spPr>
          <a:xfrm>
            <a:off x="13889300" y="2963600"/>
            <a:ext cx="6279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81"/>
          <p:cNvSpPr/>
          <p:nvPr/>
        </p:nvSpPr>
        <p:spPr>
          <a:xfrm>
            <a:off x="15478125" y="3762500"/>
            <a:ext cx="290700" cy="633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81"/>
          <p:cNvSpPr/>
          <p:nvPr/>
        </p:nvSpPr>
        <p:spPr>
          <a:xfrm>
            <a:off x="7356075" y="5210550"/>
            <a:ext cx="5657400" cy="3805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1"/>
          <p:cNvSpPr txBox="1"/>
          <p:nvPr/>
        </p:nvSpPr>
        <p:spPr>
          <a:xfrm>
            <a:off x="7356075" y="5276975"/>
            <a:ext cx="13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timistic Text"/>
                <a:ea typeface="Optimistic Text"/>
                <a:cs typeface="Optimistic Text"/>
                <a:sym typeface="Optimistic Text"/>
              </a:rPr>
              <a:t>DNS HOST</a:t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21" name="Google Shape;621;p81"/>
          <p:cNvSpPr/>
          <p:nvPr/>
        </p:nvSpPr>
        <p:spPr>
          <a:xfrm>
            <a:off x="11687925" y="5964025"/>
            <a:ext cx="1174800" cy="500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Subscriber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2" name="Google Shape;622;p81"/>
          <p:cNvSpPr/>
          <p:nvPr/>
        </p:nvSpPr>
        <p:spPr>
          <a:xfrm>
            <a:off x="12862725" y="5805400"/>
            <a:ext cx="2906100" cy="561900"/>
          </a:xfrm>
          <a:prstGeom prst="leftUpArrow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81"/>
          <p:cNvSpPr/>
          <p:nvPr/>
        </p:nvSpPr>
        <p:spPr>
          <a:xfrm>
            <a:off x="14633163" y="4431525"/>
            <a:ext cx="1980600" cy="1625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Trackerless Torrent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24" name="Google Shape;624;p81"/>
          <p:cNvSpPr/>
          <p:nvPr/>
        </p:nvSpPr>
        <p:spPr>
          <a:xfrm>
            <a:off x="7547650" y="6245000"/>
            <a:ext cx="1315500" cy="24810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Unbound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5" name="Google Shape;625;p81"/>
          <p:cNvSpPr/>
          <p:nvPr/>
        </p:nvSpPr>
        <p:spPr>
          <a:xfrm>
            <a:off x="9566450" y="6195050"/>
            <a:ext cx="990300" cy="500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</a:t>
            </a:r>
            <a:r>
              <a:rPr lang="en">
                <a:solidFill>
                  <a:srgbClr val="FFFFFF"/>
                </a:solidFill>
              </a:rPr>
              <a:t>nsrocks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6" name="Google Shape;626;p81"/>
          <p:cNvSpPr/>
          <p:nvPr/>
        </p:nvSpPr>
        <p:spPr>
          <a:xfrm>
            <a:off x="9566450" y="6771775"/>
            <a:ext cx="990300" cy="500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dnsrocks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7" name="Google Shape;627;p81"/>
          <p:cNvSpPr/>
          <p:nvPr/>
        </p:nvSpPr>
        <p:spPr>
          <a:xfrm>
            <a:off x="9566450" y="7639325"/>
            <a:ext cx="990300" cy="500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dnsrocks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8" name="Google Shape;628;p81"/>
          <p:cNvSpPr/>
          <p:nvPr/>
        </p:nvSpPr>
        <p:spPr>
          <a:xfrm>
            <a:off x="9566450" y="8225925"/>
            <a:ext cx="990300" cy="500100"/>
          </a:xfrm>
          <a:prstGeom prst="roundRect">
            <a:avLst>
              <a:gd fmla="val 16667" name="adj"/>
            </a:avLst>
          </a:prstGeom>
          <a:solidFill>
            <a:srgbClr val="0064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dnsrocks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9" name="Google Shape;629;p81"/>
          <p:cNvSpPr/>
          <p:nvPr/>
        </p:nvSpPr>
        <p:spPr>
          <a:xfrm>
            <a:off x="8900850" y="6938875"/>
            <a:ext cx="627900" cy="1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81"/>
          <p:cNvSpPr/>
          <p:nvPr/>
        </p:nvSpPr>
        <p:spPr>
          <a:xfrm>
            <a:off x="8900850" y="6464125"/>
            <a:ext cx="627900" cy="1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81"/>
          <p:cNvSpPr/>
          <p:nvPr/>
        </p:nvSpPr>
        <p:spPr>
          <a:xfrm>
            <a:off x="8900850" y="7806425"/>
            <a:ext cx="627900" cy="1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81"/>
          <p:cNvSpPr/>
          <p:nvPr/>
        </p:nvSpPr>
        <p:spPr>
          <a:xfrm>
            <a:off x="8900850" y="8393025"/>
            <a:ext cx="627900" cy="1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81"/>
          <p:cNvSpPr/>
          <p:nvPr/>
        </p:nvSpPr>
        <p:spPr>
          <a:xfrm>
            <a:off x="4661400" y="7036800"/>
            <a:ext cx="2567100" cy="50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81"/>
          <p:cNvSpPr txBox="1"/>
          <p:nvPr/>
        </p:nvSpPr>
        <p:spPr>
          <a:xfrm>
            <a:off x="5168075" y="6771775"/>
            <a:ext cx="92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timistic Text"/>
                <a:ea typeface="Optimistic Text"/>
                <a:cs typeface="Optimistic Text"/>
                <a:sym typeface="Optimistic Text"/>
              </a:rPr>
              <a:t>Clients</a:t>
            </a:r>
            <a:endParaRPr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2"/>
          <p:cNvSpPr txBox="1"/>
          <p:nvPr>
            <p:ph idx="2" type="subTitle"/>
          </p:nvPr>
        </p:nvSpPr>
        <p:spPr>
          <a:xfrm>
            <a:off x="578325" y="46927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/>
              <a:t>01	History</a:t>
            </a:r>
            <a:endParaRPr/>
          </a:p>
        </p:txBody>
      </p:sp>
      <p:sp>
        <p:nvSpPr>
          <p:cNvPr id="640" name="Google Shape;640;p82"/>
          <p:cNvSpPr/>
          <p:nvPr/>
        </p:nvSpPr>
        <p:spPr>
          <a:xfrm>
            <a:off x="4439525" y="3247925"/>
            <a:ext cx="1188600" cy="73800"/>
          </a:xfrm>
          <a:prstGeom prst="roundRect">
            <a:avLst>
              <a:gd fmla="val 50000" name="adj"/>
            </a:avLst>
          </a:prstGeom>
          <a:solidFill>
            <a:srgbClr val="0064E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82"/>
          <p:cNvGrpSpPr/>
          <p:nvPr/>
        </p:nvGrpSpPr>
        <p:grpSpPr>
          <a:xfrm>
            <a:off x="1143050" y="2678125"/>
            <a:ext cx="3886200" cy="6508550"/>
            <a:chOff x="571538" y="1957150"/>
            <a:chExt cx="1943100" cy="3254275"/>
          </a:xfrm>
        </p:grpSpPr>
        <p:sp>
          <p:nvSpPr>
            <p:cNvPr id="642" name="Google Shape;642;p82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06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2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" sz="16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2012</a:t>
              </a:r>
              <a:endParaRPr b="1" sz="16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4" name="Google Shape;644;p82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TinyDNS</a:t>
              </a:r>
              <a:endParaRPr b="1" sz="20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5" name="Google Shape;645;p82"/>
            <p:cNvSpPr txBox="1"/>
            <p:nvPr/>
          </p:nvSpPr>
          <p:spPr>
            <a:xfrm>
              <a:off x="571538" y="3117725"/>
              <a:ext cx="1943100" cy="20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We have been using TinyDNS (with patches)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200000"/>
                </a:lnSpc>
                <a:spcBef>
                  <a:spcPts val="3200"/>
                </a:spcBef>
                <a:spcAft>
                  <a:spcPts val="0"/>
                </a:spcAft>
                <a:buClr>
                  <a:schemeClr val="accent5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IPv6 support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EDNS Client Subnet location matching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Multiple Map support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3200"/>
                </a:spcBef>
                <a:spcAft>
                  <a:spcPts val="3200"/>
                </a:spcAft>
                <a:buNone/>
              </a:pPr>
              <a:r>
                <a:t/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6" name="Google Shape;646;p82"/>
          <p:cNvGrpSpPr/>
          <p:nvPr/>
        </p:nvGrpSpPr>
        <p:grpSpPr>
          <a:xfrm>
            <a:off x="5398826" y="2678125"/>
            <a:ext cx="3418224" cy="5651344"/>
            <a:chOff x="2699425" y="1957150"/>
            <a:chExt cx="1709112" cy="2825672"/>
          </a:xfrm>
        </p:grpSpPr>
        <p:sp>
          <p:nvSpPr>
            <p:cNvPr id="647" name="Google Shape;647;p82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06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64E0"/>
                </a:solidFill>
              </a:endParaRPr>
            </a:p>
          </p:txBody>
        </p:sp>
        <p:sp>
          <p:nvSpPr>
            <p:cNvPr id="648" name="Google Shape;648;p82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DNSRocks with CDB backend</a:t>
              </a:r>
              <a:endParaRPr b="1" sz="20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9" name="Google Shape;649;p82"/>
            <p:cNvSpPr txBox="1"/>
            <p:nvPr/>
          </p:nvSpPr>
          <p:spPr>
            <a:xfrm>
              <a:off x="2699438" y="3107322"/>
              <a:ext cx="1709100" cy="16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We start running our own implementation of an authoritative DNS server. We are still using a TinyDNS compatible format by default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0" name="Google Shape;650;p82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" sz="16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b="1" sz="16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1" name="Google Shape;651;p82"/>
          <p:cNvGrpSpPr/>
          <p:nvPr/>
        </p:nvGrpSpPr>
        <p:grpSpPr>
          <a:xfrm>
            <a:off x="9562791" y="2678125"/>
            <a:ext cx="3418211" cy="3795950"/>
            <a:chOff x="4781408" y="1957150"/>
            <a:chExt cx="1709106" cy="1897975"/>
          </a:xfrm>
        </p:grpSpPr>
        <p:sp>
          <p:nvSpPr>
            <p:cNvPr id="652" name="Google Shape;652;p8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06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2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DNSRocks with RocksDB</a:t>
              </a:r>
              <a:endParaRPr b="1" sz="20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4" name="Google Shape;654;p8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We migrate from CDB to a RocksDB backend to support data growth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3200"/>
                </a:spcBef>
                <a:spcAft>
                  <a:spcPts val="0"/>
                </a:spcAft>
                <a:buClr>
                  <a:schemeClr val="accent5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3200"/>
                </a:spcBef>
                <a:spcAft>
                  <a:spcPts val="3200"/>
                </a:spcAft>
                <a:buNone/>
              </a:pPr>
              <a:r>
                <a:rPr lang="en" sz="16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5" name="Google Shape;655;p82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" sz="16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b="1" sz="16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6" name="Google Shape;656;p82"/>
          <p:cNvGrpSpPr/>
          <p:nvPr/>
        </p:nvGrpSpPr>
        <p:grpSpPr>
          <a:xfrm>
            <a:off x="13726750" y="2678125"/>
            <a:ext cx="3418201" cy="5369145"/>
            <a:chOff x="6863388" y="1957150"/>
            <a:chExt cx="1709100" cy="2684573"/>
          </a:xfrm>
        </p:grpSpPr>
        <p:sp>
          <p:nvSpPr>
            <p:cNvPr id="657" name="Google Shape;657;p82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064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2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Open Sourcing DnsRocks</a:t>
              </a:r>
              <a:endParaRPr b="1" sz="20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Google Shape;659;p82"/>
            <p:cNvSpPr txBox="1"/>
            <p:nvPr/>
          </p:nvSpPr>
          <p:spPr>
            <a:xfrm>
              <a:off x="6863388" y="3117723"/>
              <a:ext cx="17091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Split off proprietary bits and provide useful Open source alternatives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3200"/>
                </a:spcBef>
                <a:spcAft>
                  <a:spcPts val="0"/>
                </a:spcAft>
                <a:buClr>
                  <a:schemeClr val="accent5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Switch to upstream dependencies where it made sense</a:t>
              </a:r>
              <a:endParaRPr sz="16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3200"/>
                </a:spcBef>
                <a:spcAft>
                  <a:spcPts val="0"/>
                </a:spcAft>
                <a:buClr>
                  <a:schemeClr val="accent5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3200"/>
                </a:spcBef>
                <a:spcAft>
                  <a:spcPts val="3200"/>
                </a:spcAft>
                <a:buNone/>
              </a:pPr>
              <a:r>
                <a:t/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0" name="Google Shape;660;p82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200"/>
                </a:spcAft>
                <a:buNone/>
              </a:pPr>
              <a:r>
                <a:rPr b="1" lang="en" sz="1600">
                  <a:solidFill>
                    <a:srgbClr val="0064E0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b="1" sz="1600">
                <a:solidFill>
                  <a:srgbClr val="0064E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1" name="Google Shape;661;p82"/>
          <p:cNvSpPr/>
          <p:nvPr/>
        </p:nvSpPr>
        <p:spPr>
          <a:xfrm>
            <a:off x="8549700" y="3321725"/>
            <a:ext cx="1188600" cy="73800"/>
          </a:xfrm>
          <a:prstGeom prst="roundRect">
            <a:avLst>
              <a:gd fmla="val 50000" name="adj"/>
            </a:avLst>
          </a:prstGeom>
          <a:solidFill>
            <a:srgbClr val="0064E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4E0"/>
              </a:solidFill>
            </a:endParaRPr>
          </a:p>
        </p:txBody>
      </p:sp>
      <p:sp>
        <p:nvSpPr>
          <p:cNvPr id="662" name="Google Shape;662;p82"/>
          <p:cNvSpPr/>
          <p:nvPr/>
        </p:nvSpPr>
        <p:spPr>
          <a:xfrm>
            <a:off x="12669000" y="3321725"/>
            <a:ext cx="1188600" cy="73800"/>
          </a:xfrm>
          <a:prstGeom prst="roundRect">
            <a:avLst>
              <a:gd fmla="val 50000" name="adj"/>
            </a:avLst>
          </a:prstGeom>
          <a:solidFill>
            <a:srgbClr val="0064E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3"/>
          <p:cNvSpPr txBox="1"/>
          <p:nvPr>
            <p:ph type="ctrTitle"/>
          </p:nvPr>
        </p:nvSpPr>
        <p:spPr>
          <a:xfrm>
            <a:off x="1403600" y="2651750"/>
            <a:ext cx="11964900" cy="17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	TinyDNS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4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great about TinyDNS?</a:t>
            </a:r>
            <a:endParaRPr/>
          </a:p>
        </p:txBody>
      </p:sp>
      <p:sp>
        <p:nvSpPr>
          <p:cNvPr id="673" name="Google Shape;673;p84"/>
          <p:cNvSpPr txBox="1"/>
          <p:nvPr>
            <p:ph idx="1" type="body"/>
          </p:nvPr>
        </p:nvSpPr>
        <p:spPr>
          <a:xfrm>
            <a:off x="699500" y="4105647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Simple</a:t>
            </a:r>
            <a:endParaRPr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Efficient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Very fast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Line-based zone format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Distributing data.cdb is simple</a:t>
            </a:r>
            <a:endParaRPr sz="3400"/>
          </a:p>
        </p:txBody>
      </p:sp>
      <p:sp>
        <p:nvSpPr>
          <p:cNvPr id="674" name="Google Shape;674;p84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TinyDNS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5"/>
          <p:cNvSpPr txBox="1"/>
          <p:nvPr>
            <p:ph type="title"/>
          </p:nvPr>
        </p:nvSpPr>
        <p:spPr>
          <a:xfrm>
            <a:off x="699500" y="2651750"/>
            <a:ext cx="14785800" cy="8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not so great about TinyDNS?</a:t>
            </a:r>
            <a:endParaRPr/>
          </a:p>
        </p:txBody>
      </p:sp>
      <p:sp>
        <p:nvSpPr>
          <p:cNvPr id="680" name="Google Shape;680;p85"/>
          <p:cNvSpPr txBox="1"/>
          <p:nvPr>
            <p:ph idx="1" type="body"/>
          </p:nvPr>
        </p:nvSpPr>
        <p:spPr>
          <a:xfrm>
            <a:off x="699500" y="3984747"/>
            <a:ext cx="14785800" cy="46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Antiquated hard to read C code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Not easy to extend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Simplicity comes with trade-offs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Lack of tests and modern programming paradigms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Lot of global/static variables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Hard for engineers to ramp up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Single threaded</a:t>
            </a:r>
            <a:endParaRPr sz="3400"/>
          </a:p>
        </p:txBody>
      </p:sp>
      <p:sp>
        <p:nvSpPr>
          <p:cNvPr id="681" name="Google Shape;681;p85"/>
          <p:cNvSpPr txBox="1"/>
          <p:nvPr>
            <p:ph idx="2" type="subTitle"/>
          </p:nvPr>
        </p:nvSpPr>
        <p:spPr>
          <a:xfrm>
            <a:off x="699525" y="699525"/>
            <a:ext cx="77451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TinyDNS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a_v1">
  <a:themeElements>
    <a:clrScheme name="Simple Light">
      <a:dk1>
        <a:srgbClr val="1C2B33"/>
      </a:dk1>
      <a:lt1>
        <a:srgbClr val="344854"/>
      </a:lt1>
      <a:dk2>
        <a:srgbClr val="465A69"/>
      </a:dk2>
      <a:lt2>
        <a:srgbClr val="67788A"/>
      </a:lt2>
      <a:accent1>
        <a:srgbClr val="CBD2D9"/>
      </a:accent1>
      <a:accent2>
        <a:srgbClr val="DEE3E9"/>
      </a:accent2>
      <a:accent3>
        <a:srgbClr val="F1F4F7"/>
      </a:accent3>
      <a:accent4>
        <a:srgbClr val="FFFFFF"/>
      </a:accent4>
      <a:accent5>
        <a:srgbClr val="000000"/>
      </a:accent5>
      <a:accent6>
        <a:srgbClr val="1877F2"/>
      </a:accent6>
      <a:hlink>
        <a:srgbClr val="1877F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